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sldIdLst>
    <p:sldId id="256" r:id="rId2"/>
    <p:sldId id="278" r:id="rId3"/>
    <p:sldId id="292" r:id="rId4"/>
    <p:sldId id="293" r:id="rId5"/>
    <p:sldId id="295" r:id="rId6"/>
    <p:sldId id="257" r:id="rId7"/>
    <p:sldId id="280" r:id="rId8"/>
    <p:sldId id="281" r:id="rId9"/>
    <p:sldId id="259" r:id="rId10"/>
    <p:sldId id="264" r:id="rId11"/>
    <p:sldId id="263" r:id="rId12"/>
    <p:sldId id="300" r:id="rId13"/>
    <p:sldId id="260" r:id="rId14"/>
    <p:sldId id="267" r:id="rId15"/>
    <p:sldId id="262" r:id="rId16"/>
    <p:sldId id="258" r:id="rId17"/>
    <p:sldId id="286" r:id="rId18"/>
    <p:sldId id="282" r:id="rId19"/>
    <p:sldId id="2129" r:id="rId20"/>
    <p:sldId id="266" r:id="rId21"/>
    <p:sldId id="261" r:id="rId22"/>
    <p:sldId id="2130" r:id="rId23"/>
    <p:sldId id="296" r:id="rId24"/>
    <p:sldId id="297" r:id="rId25"/>
    <p:sldId id="298" r:id="rId26"/>
    <p:sldId id="2131" r:id="rId27"/>
    <p:sldId id="287" r:id="rId28"/>
    <p:sldId id="299" r:id="rId29"/>
    <p:sldId id="288" r:id="rId30"/>
    <p:sldId id="268" r:id="rId31"/>
    <p:sldId id="289" r:id="rId32"/>
    <p:sldId id="2132" r:id="rId33"/>
    <p:sldId id="290" r:id="rId34"/>
    <p:sldId id="291" r:id="rId35"/>
    <p:sldId id="302" r:id="rId36"/>
    <p:sldId id="269" r:id="rId37"/>
    <p:sldId id="303" r:id="rId38"/>
    <p:sldId id="304" r:id="rId39"/>
    <p:sldId id="2133" r:id="rId40"/>
    <p:sldId id="270" r:id="rId41"/>
    <p:sldId id="305" r:id="rId42"/>
    <p:sldId id="271" r:id="rId43"/>
    <p:sldId id="306" r:id="rId44"/>
    <p:sldId id="272" r:id="rId45"/>
    <p:sldId id="2134" r:id="rId46"/>
    <p:sldId id="307" r:id="rId47"/>
    <p:sldId id="273" r:id="rId48"/>
    <p:sldId id="2126" r:id="rId49"/>
    <p:sldId id="2127" r:id="rId50"/>
    <p:sldId id="274" r:id="rId51"/>
    <p:sldId id="2135" r:id="rId52"/>
    <p:sldId id="2128" r:id="rId53"/>
    <p:sldId id="301" r:id="rId54"/>
    <p:sldId id="283" r:id="rId55"/>
    <p:sldId id="276" r:id="rId56"/>
    <p:sldId id="275" r:id="rId57"/>
    <p:sldId id="285" r:id="rId58"/>
    <p:sldId id="279" r:id="rId59"/>
    <p:sldId id="2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4"/>
    <p:restoredTop sz="79951" autoAdjust="0"/>
  </p:normalViewPr>
  <p:slideViewPr>
    <p:cSldViewPr snapToGrid="0">
      <p:cViewPr varScale="1">
        <p:scale>
          <a:sx n="70" d="100"/>
          <a:sy n="70" d="100"/>
        </p:scale>
        <p:origin x="14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van der Stock" userId="dd17ceffa52ddf7f" providerId="LiveId" clId="{5B8DDD7E-0FFD-491E-92AA-2A5B94001D93}"/>
    <pc:docChg chg="undo custSel addSld delSld modSld sldOrd">
      <pc:chgData name="Andrew van der Stock" userId="dd17ceffa52ddf7f" providerId="LiveId" clId="{5B8DDD7E-0FFD-491E-92AA-2A5B94001D93}" dt="2019-02-24T23:37:13.975" v="5924" actId="20577"/>
      <pc:docMkLst>
        <pc:docMk/>
      </pc:docMkLst>
      <pc:sldChg chg="modSp">
        <pc:chgData name="Andrew van der Stock" userId="dd17ceffa52ddf7f" providerId="LiveId" clId="{5B8DDD7E-0FFD-491E-92AA-2A5B94001D93}" dt="2019-02-24T23:30:02.838" v="5433" actId="27636"/>
        <pc:sldMkLst>
          <pc:docMk/>
          <pc:sldMk cId="3145957759" sldId="256"/>
        </pc:sldMkLst>
        <pc:spChg chg="mod">
          <ac:chgData name="Andrew van der Stock" userId="dd17ceffa52ddf7f" providerId="LiveId" clId="{5B8DDD7E-0FFD-491E-92AA-2A5B94001D93}" dt="2019-02-24T23:30:02.838" v="5433" actId="27636"/>
          <ac:spMkLst>
            <pc:docMk/>
            <pc:sldMk cId="3145957759" sldId="256"/>
            <ac:spMk id="2" creationId="{EAE3AF7C-CE0D-6F41-8414-4EC732AE88D4}"/>
          </ac:spMkLst>
        </pc:spChg>
      </pc:sldChg>
      <pc:sldChg chg="modSp">
        <pc:chgData name="Andrew van der Stock" userId="dd17ceffa52ddf7f" providerId="LiveId" clId="{5B8DDD7E-0FFD-491E-92AA-2A5B94001D93}" dt="2019-02-24T22:50:32.663" v="1341" actId="20577"/>
        <pc:sldMkLst>
          <pc:docMk/>
          <pc:sldMk cId="2853629961" sldId="257"/>
        </pc:sldMkLst>
        <pc:spChg chg="mod">
          <ac:chgData name="Andrew van der Stock" userId="dd17ceffa52ddf7f" providerId="LiveId" clId="{5B8DDD7E-0FFD-491E-92AA-2A5B94001D93}" dt="2019-02-24T22:50:32.663" v="1341" actId="20577"/>
          <ac:spMkLst>
            <pc:docMk/>
            <pc:sldMk cId="2853629961" sldId="257"/>
            <ac:spMk id="3" creationId="{7463E998-4507-504D-88F1-2DCAD4A1482F}"/>
          </ac:spMkLst>
        </pc:spChg>
      </pc:sldChg>
      <pc:sldChg chg="modSp">
        <pc:chgData name="Andrew van der Stock" userId="dd17ceffa52ddf7f" providerId="LiveId" clId="{5B8DDD7E-0FFD-491E-92AA-2A5B94001D93}" dt="2019-02-24T23:26:11.926" v="5390" actId="20577"/>
        <pc:sldMkLst>
          <pc:docMk/>
          <pc:sldMk cId="1988186115" sldId="258"/>
        </pc:sldMkLst>
        <pc:spChg chg="mod">
          <ac:chgData name="Andrew van der Stock" userId="dd17ceffa52ddf7f" providerId="LiveId" clId="{5B8DDD7E-0FFD-491E-92AA-2A5B94001D93}" dt="2019-02-24T23:26:11.926" v="5390" actId="20577"/>
          <ac:spMkLst>
            <pc:docMk/>
            <pc:sldMk cId="1988186115" sldId="258"/>
            <ac:spMk id="3" creationId="{A32DE17B-21C8-B345-A606-8EDC8E43C16E}"/>
          </ac:spMkLst>
        </pc:spChg>
      </pc:sldChg>
      <pc:sldChg chg="modSp">
        <pc:chgData name="Andrew van der Stock" userId="dd17ceffa52ddf7f" providerId="LiveId" clId="{5B8DDD7E-0FFD-491E-92AA-2A5B94001D93}" dt="2019-02-24T22:54:14.843" v="1670" actId="20577"/>
        <pc:sldMkLst>
          <pc:docMk/>
          <pc:sldMk cId="3951882713" sldId="259"/>
        </pc:sldMkLst>
        <pc:spChg chg="mod">
          <ac:chgData name="Andrew van der Stock" userId="dd17ceffa52ddf7f" providerId="LiveId" clId="{5B8DDD7E-0FFD-491E-92AA-2A5B94001D93}" dt="2019-02-24T22:54:14.843" v="1670" actId="20577"/>
          <ac:spMkLst>
            <pc:docMk/>
            <pc:sldMk cId="3951882713" sldId="259"/>
            <ac:spMk id="3" creationId="{67D6E164-A3D0-3B4F-994D-BD880BD1529A}"/>
          </ac:spMkLst>
        </pc:spChg>
      </pc:sldChg>
      <pc:sldChg chg="modSp">
        <pc:chgData name="Andrew van der Stock" userId="dd17ceffa52ddf7f" providerId="LiveId" clId="{5B8DDD7E-0FFD-491E-92AA-2A5B94001D93}" dt="2019-02-24T22:48:26.660" v="998" actId="20577"/>
        <pc:sldMkLst>
          <pc:docMk/>
          <pc:sldMk cId="1565615889" sldId="260"/>
        </pc:sldMkLst>
        <pc:spChg chg="mod">
          <ac:chgData name="Andrew van der Stock" userId="dd17ceffa52ddf7f" providerId="LiveId" clId="{5B8DDD7E-0FFD-491E-92AA-2A5B94001D93}" dt="2019-02-24T22:48:26.660" v="998" actId="20577"/>
          <ac:spMkLst>
            <pc:docMk/>
            <pc:sldMk cId="1565615889" sldId="260"/>
            <ac:spMk id="3" creationId="{740EF9D9-5BD7-0146-A9E5-3E63C7EA7526}"/>
          </ac:spMkLst>
        </pc:spChg>
      </pc:sldChg>
      <pc:sldChg chg="modSp add">
        <pc:chgData name="Andrew van der Stock" userId="dd17ceffa52ddf7f" providerId="LiveId" clId="{5B8DDD7E-0FFD-491E-92AA-2A5B94001D93}" dt="2019-02-24T23:29:33.371" v="5418" actId="20577"/>
        <pc:sldMkLst>
          <pc:docMk/>
          <pc:sldMk cId="3702769007" sldId="261"/>
        </pc:sldMkLst>
        <pc:spChg chg="mod">
          <ac:chgData name="Andrew van der Stock" userId="dd17ceffa52ddf7f" providerId="LiveId" clId="{5B8DDD7E-0FFD-491E-92AA-2A5B94001D93}" dt="2019-02-24T23:29:33.371" v="5418" actId="20577"/>
          <ac:spMkLst>
            <pc:docMk/>
            <pc:sldMk cId="3702769007" sldId="261"/>
            <ac:spMk id="2" creationId="{4057B918-3620-425E-80B7-4D124AF236AC}"/>
          </ac:spMkLst>
        </pc:spChg>
        <pc:spChg chg="mod">
          <ac:chgData name="Andrew van der Stock" userId="dd17ceffa52ddf7f" providerId="LiveId" clId="{5B8DDD7E-0FFD-491E-92AA-2A5B94001D93}" dt="2019-02-24T22:43:14.574" v="98" actId="20577"/>
          <ac:spMkLst>
            <pc:docMk/>
            <pc:sldMk cId="3702769007" sldId="261"/>
            <ac:spMk id="3" creationId="{B95C12CD-78DB-4D4A-BA34-887C6E73AAB2}"/>
          </ac:spMkLst>
        </pc:spChg>
      </pc:sldChg>
      <pc:sldChg chg="modSp add">
        <pc:chgData name="Andrew van der Stock" userId="dd17ceffa52ddf7f" providerId="LiveId" clId="{5B8DDD7E-0FFD-491E-92AA-2A5B94001D93}" dt="2019-02-24T22:45:37.838" v="423" actId="20577"/>
        <pc:sldMkLst>
          <pc:docMk/>
          <pc:sldMk cId="3566984559" sldId="262"/>
        </pc:sldMkLst>
        <pc:spChg chg="mod">
          <ac:chgData name="Andrew van der Stock" userId="dd17ceffa52ddf7f" providerId="LiveId" clId="{5B8DDD7E-0FFD-491E-92AA-2A5B94001D93}" dt="2019-02-24T22:42:41.862" v="25" actId="20577"/>
          <ac:spMkLst>
            <pc:docMk/>
            <pc:sldMk cId="3566984559" sldId="262"/>
            <ac:spMk id="2" creationId="{20C456FB-14DA-4CAE-8B5F-2F39DFEEE831}"/>
          </ac:spMkLst>
        </pc:spChg>
        <pc:spChg chg="mod">
          <ac:chgData name="Andrew van der Stock" userId="dd17ceffa52ddf7f" providerId="LiveId" clId="{5B8DDD7E-0FFD-491E-92AA-2A5B94001D93}" dt="2019-02-24T22:45:37.838" v="423" actId="20577"/>
          <ac:spMkLst>
            <pc:docMk/>
            <pc:sldMk cId="3566984559" sldId="262"/>
            <ac:spMk id="3" creationId="{4D0949FA-6486-4A68-B1E9-DF5C1A04B18A}"/>
          </ac:spMkLst>
        </pc:spChg>
      </pc:sldChg>
      <pc:sldChg chg="modSp add">
        <pc:chgData name="Andrew van der Stock" userId="dd17ceffa52ddf7f" providerId="LiveId" clId="{5B8DDD7E-0FFD-491E-92AA-2A5B94001D93}" dt="2019-02-24T23:24:15.591" v="5221" actId="20577"/>
        <pc:sldMkLst>
          <pc:docMk/>
          <pc:sldMk cId="1984814321" sldId="263"/>
        </pc:sldMkLst>
        <pc:spChg chg="mod">
          <ac:chgData name="Andrew van der Stock" userId="dd17ceffa52ddf7f" providerId="LiveId" clId="{5B8DDD7E-0FFD-491E-92AA-2A5B94001D93}" dt="2019-02-24T22:42:54.801" v="56" actId="20577"/>
          <ac:spMkLst>
            <pc:docMk/>
            <pc:sldMk cId="1984814321" sldId="263"/>
            <ac:spMk id="2" creationId="{271617A3-30DF-49F5-8F0E-F172D0FD2F3D}"/>
          </ac:spMkLst>
        </pc:spChg>
        <pc:spChg chg="mod">
          <ac:chgData name="Andrew van der Stock" userId="dd17ceffa52ddf7f" providerId="LiveId" clId="{5B8DDD7E-0FFD-491E-92AA-2A5B94001D93}" dt="2019-02-24T23:24:15.591" v="5221" actId="20577"/>
          <ac:spMkLst>
            <pc:docMk/>
            <pc:sldMk cId="1984814321" sldId="263"/>
            <ac:spMk id="3" creationId="{05DC74E4-3D3D-4968-B987-317CB0DEFD56}"/>
          </ac:spMkLst>
        </pc:spChg>
      </pc:sldChg>
      <pc:sldChg chg="modSp add">
        <pc:chgData name="Andrew van der Stock" userId="dd17ceffa52ddf7f" providerId="LiveId" clId="{5B8DDD7E-0FFD-491E-92AA-2A5B94001D93}" dt="2019-02-24T23:22:32.591" v="4854" actId="313"/>
        <pc:sldMkLst>
          <pc:docMk/>
          <pc:sldMk cId="3064049129" sldId="264"/>
        </pc:sldMkLst>
        <pc:spChg chg="mod">
          <ac:chgData name="Andrew van der Stock" userId="dd17ceffa52ddf7f" providerId="LiveId" clId="{5B8DDD7E-0FFD-491E-92AA-2A5B94001D93}" dt="2019-02-24T22:43:59.494" v="219" actId="20577"/>
          <ac:spMkLst>
            <pc:docMk/>
            <pc:sldMk cId="3064049129" sldId="264"/>
            <ac:spMk id="2" creationId="{1637BEE4-4F5F-4147-BE13-B16ABE17678D}"/>
          </ac:spMkLst>
        </pc:spChg>
        <pc:spChg chg="mod">
          <ac:chgData name="Andrew van der Stock" userId="dd17ceffa52ddf7f" providerId="LiveId" clId="{5B8DDD7E-0FFD-491E-92AA-2A5B94001D93}" dt="2019-02-24T23:22:32.591" v="4854" actId="313"/>
          <ac:spMkLst>
            <pc:docMk/>
            <pc:sldMk cId="3064049129" sldId="264"/>
            <ac:spMk id="3" creationId="{FB577C70-A018-4999-869E-997581D5A785}"/>
          </ac:spMkLst>
        </pc:spChg>
      </pc:sldChg>
      <pc:sldChg chg="modSp add">
        <pc:chgData name="Andrew van der Stock" userId="dd17ceffa52ddf7f" providerId="LiveId" clId="{5B8DDD7E-0FFD-491E-92AA-2A5B94001D93}" dt="2019-02-24T22:46:35.024" v="593" actId="20577"/>
        <pc:sldMkLst>
          <pc:docMk/>
          <pc:sldMk cId="36087856" sldId="266"/>
        </pc:sldMkLst>
        <pc:spChg chg="mod">
          <ac:chgData name="Andrew van der Stock" userId="dd17ceffa52ddf7f" providerId="LiveId" clId="{5B8DDD7E-0FFD-491E-92AA-2A5B94001D93}" dt="2019-02-24T22:45:56.314" v="436" actId="20577"/>
          <ac:spMkLst>
            <pc:docMk/>
            <pc:sldMk cId="36087856" sldId="266"/>
            <ac:spMk id="2" creationId="{3E8A7625-EC16-47BB-BC3E-0CD1DE67717E}"/>
          </ac:spMkLst>
        </pc:spChg>
        <pc:spChg chg="mod">
          <ac:chgData name="Andrew van der Stock" userId="dd17ceffa52ddf7f" providerId="LiveId" clId="{5B8DDD7E-0FFD-491E-92AA-2A5B94001D93}" dt="2019-02-24T22:46:35.024" v="593" actId="20577"/>
          <ac:spMkLst>
            <pc:docMk/>
            <pc:sldMk cId="36087856" sldId="266"/>
            <ac:spMk id="3" creationId="{C239DFCA-3C31-40DF-ACF3-F6E5E35BB1A2}"/>
          </ac:spMkLst>
        </pc:spChg>
      </pc:sldChg>
      <pc:sldChg chg="modSp add">
        <pc:chgData name="Andrew van der Stock" userId="dd17ceffa52ddf7f" providerId="LiveId" clId="{5B8DDD7E-0FFD-491E-92AA-2A5B94001D93}" dt="2019-02-24T22:47:59.371" v="902" actId="20577"/>
        <pc:sldMkLst>
          <pc:docMk/>
          <pc:sldMk cId="3304266920" sldId="267"/>
        </pc:sldMkLst>
        <pc:spChg chg="mod">
          <ac:chgData name="Andrew van der Stock" userId="dd17ceffa52ddf7f" providerId="LiveId" clId="{5B8DDD7E-0FFD-491E-92AA-2A5B94001D93}" dt="2019-02-24T22:46:52.328" v="650" actId="20577"/>
          <ac:spMkLst>
            <pc:docMk/>
            <pc:sldMk cId="3304266920" sldId="267"/>
            <ac:spMk id="2" creationId="{81DD081B-535F-4288-8D77-EC3DC5AF1C0A}"/>
          </ac:spMkLst>
        </pc:spChg>
        <pc:spChg chg="mod">
          <ac:chgData name="Andrew van der Stock" userId="dd17ceffa52ddf7f" providerId="LiveId" clId="{5B8DDD7E-0FFD-491E-92AA-2A5B94001D93}" dt="2019-02-24T22:47:59.371" v="902" actId="20577"/>
          <ac:spMkLst>
            <pc:docMk/>
            <pc:sldMk cId="3304266920" sldId="267"/>
            <ac:spMk id="3" creationId="{E6368169-C988-49AC-B6F4-5E01B1374A43}"/>
          </ac:spMkLst>
        </pc:spChg>
      </pc:sldChg>
      <pc:sldChg chg="modSp add">
        <pc:chgData name="Andrew van der Stock" userId="dd17ceffa52ddf7f" providerId="LiveId" clId="{5B8DDD7E-0FFD-491E-92AA-2A5B94001D93}" dt="2019-02-24T22:54:54.113" v="1710" actId="20577"/>
        <pc:sldMkLst>
          <pc:docMk/>
          <pc:sldMk cId="426741179" sldId="268"/>
        </pc:sldMkLst>
        <pc:spChg chg="mod">
          <ac:chgData name="Andrew van der Stock" userId="dd17ceffa52ddf7f" providerId="LiveId" clId="{5B8DDD7E-0FFD-491E-92AA-2A5B94001D93}" dt="2019-02-24T22:54:51.893" v="1707" actId="20577"/>
          <ac:spMkLst>
            <pc:docMk/>
            <pc:sldMk cId="426741179" sldId="268"/>
            <ac:spMk id="2" creationId="{AA433EB3-1E09-4E18-BB63-825003E6430E}"/>
          </ac:spMkLst>
        </pc:spChg>
        <pc:spChg chg="mod">
          <ac:chgData name="Andrew van der Stock" userId="dd17ceffa52ddf7f" providerId="LiveId" clId="{5B8DDD7E-0FFD-491E-92AA-2A5B94001D93}" dt="2019-02-24T22:54:54.113" v="1710" actId="20577"/>
          <ac:spMkLst>
            <pc:docMk/>
            <pc:sldMk cId="426741179" sldId="268"/>
            <ac:spMk id="3" creationId="{76CEA67C-EECC-4439-80A2-2D13188C80C4}"/>
          </ac:spMkLst>
        </pc:spChg>
      </pc:sldChg>
      <pc:sldChg chg="modSp add">
        <pc:chgData name="Andrew van der Stock" userId="dd17ceffa52ddf7f" providerId="LiveId" clId="{5B8DDD7E-0FFD-491E-92AA-2A5B94001D93}" dt="2019-02-24T22:56:25.103" v="1950" actId="20577"/>
        <pc:sldMkLst>
          <pc:docMk/>
          <pc:sldMk cId="3078731923" sldId="269"/>
        </pc:sldMkLst>
        <pc:spChg chg="mod">
          <ac:chgData name="Andrew van der Stock" userId="dd17ceffa52ddf7f" providerId="LiveId" clId="{5B8DDD7E-0FFD-491E-92AA-2A5B94001D93}" dt="2019-02-24T22:55:36.793" v="1734" actId="20577"/>
          <ac:spMkLst>
            <pc:docMk/>
            <pc:sldMk cId="3078731923" sldId="269"/>
            <ac:spMk id="2" creationId="{3B9FE9B9-5241-4843-B2B4-F5E75738EBC8}"/>
          </ac:spMkLst>
        </pc:spChg>
        <pc:spChg chg="mod">
          <ac:chgData name="Andrew van der Stock" userId="dd17ceffa52ddf7f" providerId="LiveId" clId="{5B8DDD7E-0FFD-491E-92AA-2A5B94001D93}" dt="2019-02-24T22:56:25.103" v="1950" actId="20577"/>
          <ac:spMkLst>
            <pc:docMk/>
            <pc:sldMk cId="3078731923" sldId="269"/>
            <ac:spMk id="3" creationId="{73EB383F-1209-4CCF-B1D1-C993D4A6E98F}"/>
          </ac:spMkLst>
        </pc:spChg>
      </pc:sldChg>
      <pc:sldChg chg="modSp add">
        <pc:chgData name="Andrew van der Stock" userId="dd17ceffa52ddf7f" providerId="LiveId" clId="{5B8DDD7E-0FFD-491E-92AA-2A5B94001D93}" dt="2019-02-24T22:59:14.338" v="2468" actId="20577"/>
        <pc:sldMkLst>
          <pc:docMk/>
          <pc:sldMk cId="696935579" sldId="270"/>
        </pc:sldMkLst>
        <pc:spChg chg="mod">
          <ac:chgData name="Andrew van der Stock" userId="dd17ceffa52ddf7f" providerId="LiveId" clId="{5B8DDD7E-0FFD-491E-92AA-2A5B94001D93}" dt="2019-02-24T22:56:50.273" v="1975" actId="20577"/>
          <ac:spMkLst>
            <pc:docMk/>
            <pc:sldMk cId="696935579" sldId="270"/>
            <ac:spMk id="2" creationId="{70960941-4527-43AA-8F91-9932601B3E06}"/>
          </ac:spMkLst>
        </pc:spChg>
        <pc:spChg chg="mod">
          <ac:chgData name="Andrew van der Stock" userId="dd17ceffa52ddf7f" providerId="LiveId" clId="{5B8DDD7E-0FFD-491E-92AA-2A5B94001D93}" dt="2019-02-24T22:59:14.338" v="2468" actId="20577"/>
          <ac:spMkLst>
            <pc:docMk/>
            <pc:sldMk cId="696935579" sldId="270"/>
            <ac:spMk id="3" creationId="{50573F35-2C9D-43C1-AEB2-A77410643D05}"/>
          </ac:spMkLst>
        </pc:spChg>
      </pc:sldChg>
      <pc:sldChg chg="modSp add">
        <pc:chgData name="Andrew van der Stock" userId="dd17ceffa52ddf7f" providerId="LiveId" clId="{5B8DDD7E-0FFD-491E-92AA-2A5B94001D93}" dt="2019-02-24T23:01:49.402" v="2879" actId="20577"/>
        <pc:sldMkLst>
          <pc:docMk/>
          <pc:sldMk cId="3487119123" sldId="271"/>
        </pc:sldMkLst>
        <pc:spChg chg="mod">
          <ac:chgData name="Andrew van der Stock" userId="dd17ceffa52ddf7f" providerId="LiveId" clId="{5B8DDD7E-0FFD-491E-92AA-2A5B94001D93}" dt="2019-02-24T22:59:31.168" v="2498" actId="20577"/>
          <ac:spMkLst>
            <pc:docMk/>
            <pc:sldMk cId="3487119123" sldId="271"/>
            <ac:spMk id="2" creationId="{B1DAB6A1-5409-4A48-9570-C5D93371FE3D}"/>
          </ac:spMkLst>
        </pc:spChg>
        <pc:spChg chg="mod">
          <ac:chgData name="Andrew van der Stock" userId="dd17ceffa52ddf7f" providerId="LiveId" clId="{5B8DDD7E-0FFD-491E-92AA-2A5B94001D93}" dt="2019-02-24T23:01:49.402" v="2879" actId="20577"/>
          <ac:spMkLst>
            <pc:docMk/>
            <pc:sldMk cId="3487119123" sldId="271"/>
            <ac:spMk id="3" creationId="{C19D7725-B433-40ED-A135-29F4ADC4D571}"/>
          </ac:spMkLst>
        </pc:spChg>
      </pc:sldChg>
      <pc:sldChg chg="modSp add">
        <pc:chgData name="Andrew van der Stock" userId="dd17ceffa52ddf7f" providerId="LiveId" clId="{5B8DDD7E-0FFD-491E-92AA-2A5B94001D93}" dt="2019-02-24T23:04:49.812" v="3170" actId="20577"/>
        <pc:sldMkLst>
          <pc:docMk/>
          <pc:sldMk cId="2806018304" sldId="272"/>
        </pc:sldMkLst>
        <pc:spChg chg="mod">
          <ac:chgData name="Andrew van der Stock" userId="dd17ceffa52ddf7f" providerId="LiveId" clId="{5B8DDD7E-0FFD-491E-92AA-2A5B94001D93}" dt="2019-02-24T23:02:04.403" v="2899" actId="20577"/>
          <ac:spMkLst>
            <pc:docMk/>
            <pc:sldMk cId="2806018304" sldId="272"/>
            <ac:spMk id="2" creationId="{ADE7ACEA-FC69-46CA-813D-D6FB3F348DB8}"/>
          </ac:spMkLst>
        </pc:spChg>
        <pc:spChg chg="mod">
          <ac:chgData name="Andrew van der Stock" userId="dd17ceffa52ddf7f" providerId="LiveId" clId="{5B8DDD7E-0FFD-491E-92AA-2A5B94001D93}" dt="2019-02-24T23:04:49.812" v="3170" actId="20577"/>
          <ac:spMkLst>
            <pc:docMk/>
            <pc:sldMk cId="2806018304" sldId="272"/>
            <ac:spMk id="3" creationId="{F388339C-1CF9-44BB-9138-25D9106EDECA}"/>
          </ac:spMkLst>
        </pc:spChg>
      </pc:sldChg>
      <pc:sldChg chg="modSp add">
        <pc:chgData name="Andrew van der Stock" userId="dd17ceffa52ddf7f" providerId="LiveId" clId="{5B8DDD7E-0FFD-491E-92AA-2A5B94001D93}" dt="2019-02-24T23:07:19.602" v="3655" actId="20577"/>
        <pc:sldMkLst>
          <pc:docMk/>
          <pc:sldMk cId="4001430704" sldId="273"/>
        </pc:sldMkLst>
        <pc:spChg chg="mod">
          <ac:chgData name="Andrew van der Stock" userId="dd17ceffa52ddf7f" providerId="LiveId" clId="{5B8DDD7E-0FFD-491E-92AA-2A5B94001D93}" dt="2019-02-24T23:04:58.713" v="3183" actId="20577"/>
          <ac:spMkLst>
            <pc:docMk/>
            <pc:sldMk cId="4001430704" sldId="273"/>
            <ac:spMk id="2" creationId="{FFE54F60-A25D-4DB0-AF76-AC50FD8A57D1}"/>
          </ac:spMkLst>
        </pc:spChg>
        <pc:spChg chg="mod">
          <ac:chgData name="Andrew van der Stock" userId="dd17ceffa52ddf7f" providerId="LiveId" clId="{5B8DDD7E-0FFD-491E-92AA-2A5B94001D93}" dt="2019-02-24T23:07:19.602" v="3655" actId="20577"/>
          <ac:spMkLst>
            <pc:docMk/>
            <pc:sldMk cId="4001430704" sldId="273"/>
            <ac:spMk id="3" creationId="{9FE0AC28-2A2E-4CB3-86B5-C76B48F959C4}"/>
          </ac:spMkLst>
        </pc:spChg>
      </pc:sldChg>
      <pc:sldChg chg="modSp add">
        <pc:chgData name="Andrew van der Stock" userId="dd17ceffa52ddf7f" providerId="LiveId" clId="{5B8DDD7E-0FFD-491E-92AA-2A5B94001D93}" dt="2019-02-24T23:09:19.467" v="3939" actId="20577"/>
        <pc:sldMkLst>
          <pc:docMk/>
          <pc:sldMk cId="1599648678" sldId="274"/>
        </pc:sldMkLst>
        <pc:spChg chg="mod">
          <ac:chgData name="Andrew van der Stock" userId="dd17ceffa52ddf7f" providerId="LiveId" clId="{5B8DDD7E-0FFD-491E-92AA-2A5B94001D93}" dt="2019-02-24T23:07:33.342" v="3669" actId="20577"/>
          <ac:spMkLst>
            <pc:docMk/>
            <pc:sldMk cId="1599648678" sldId="274"/>
            <ac:spMk id="2" creationId="{DCCC058E-8602-4A7D-A2FA-D97476E2C2F0}"/>
          </ac:spMkLst>
        </pc:spChg>
        <pc:spChg chg="mod">
          <ac:chgData name="Andrew van der Stock" userId="dd17ceffa52ddf7f" providerId="LiveId" clId="{5B8DDD7E-0FFD-491E-92AA-2A5B94001D93}" dt="2019-02-24T23:09:19.467" v="3939" actId="20577"/>
          <ac:spMkLst>
            <pc:docMk/>
            <pc:sldMk cId="1599648678" sldId="274"/>
            <ac:spMk id="3" creationId="{BE4F65F3-6B22-49A1-A02E-7F43A4A4B97B}"/>
          </ac:spMkLst>
        </pc:spChg>
      </pc:sldChg>
      <pc:sldChg chg="modSp add">
        <pc:chgData name="Andrew van der Stock" userId="dd17ceffa52ddf7f" providerId="LiveId" clId="{5B8DDD7E-0FFD-491E-92AA-2A5B94001D93}" dt="2019-02-24T23:10:58.937" v="4163" actId="20577"/>
        <pc:sldMkLst>
          <pc:docMk/>
          <pc:sldMk cId="235148792" sldId="275"/>
        </pc:sldMkLst>
        <pc:spChg chg="mod">
          <ac:chgData name="Andrew van der Stock" userId="dd17ceffa52ddf7f" providerId="LiveId" clId="{5B8DDD7E-0FFD-491E-92AA-2A5B94001D93}" dt="2019-02-24T23:10:11.612" v="3978" actId="20577"/>
          <ac:spMkLst>
            <pc:docMk/>
            <pc:sldMk cId="235148792" sldId="275"/>
            <ac:spMk id="2" creationId="{1BE53D0F-DF28-4229-8309-BA530B58C2B2}"/>
          </ac:spMkLst>
        </pc:spChg>
        <pc:spChg chg="mod">
          <ac:chgData name="Andrew van der Stock" userId="dd17ceffa52ddf7f" providerId="LiveId" clId="{5B8DDD7E-0FFD-491E-92AA-2A5B94001D93}" dt="2019-02-24T23:10:58.937" v="4163" actId="20577"/>
          <ac:spMkLst>
            <pc:docMk/>
            <pc:sldMk cId="235148792" sldId="275"/>
            <ac:spMk id="3" creationId="{F63BF696-BA07-45D4-9D01-F09827784810}"/>
          </ac:spMkLst>
        </pc:spChg>
      </pc:sldChg>
      <pc:sldChg chg="addSp delSp modSp add modAnim">
        <pc:chgData name="Andrew van der Stock" userId="dd17ceffa52ddf7f" providerId="LiveId" clId="{5B8DDD7E-0FFD-491E-92AA-2A5B94001D93}" dt="2019-02-24T23:21:21.641" v="4719" actId="1076"/>
        <pc:sldMkLst>
          <pc:docMk/>
          <pc:sldMk cId="3183319182" sldId="276"/>
        </pc:sldMkLst>
        <pc:spChg chg="del">
          <ac:chgData name="Andrew van der Stock" userId="dd17ceffa52ddf7f" providerId="LiveId" clId="{5B8DDD7E-0FFD-491E-92AA-2A5B94001D93}" dt="2019-02-24T23:11:04.832" v="4165"/>
          <ac:spMkLst>
            <pc:docMk/>
            <pc:sldMk cId="3183319182" sldId="276"/>
            <ac:spMk id="2" creationId="{2036AA65-C6A1-495F-8086-15D039F21D6F}"/>
          </ac:spMkLst>
        </pc:spChg>
        <pc:spChg chg="del">
          <ac:chgData name="Andrew van der Stock" userId="dd17ceffa52ddf7f" providerId="LiveId" clId="{5B8DDD7E-0FFD-491E-92AA-2A5B94001D93}" dt="2019-02-24T23:11:04.832" v="4165"/>
          <ac:spMkLst>
            <pc:docMk/>
            <pc:sldMk cId="3183319182" sldId="276"/>
            <ac:spMk id="3" creationId="{4F325AB3-0B94-4DF5-A4F5-B02A876AC63B}"/>
          </ac:spMkLst>
        </pc:spChg>
        <pc:spChg chg="add mod">
          <ac:chgData name="Andrew van der Stock" userId="dd17ceffa52ddf7f" providerId="LiveId" clId="{5B8DDD7E-0FFD-491E-92AA-2A5B94001D93}" dt="2019-02-24T23:11:20.791" v="4194" actId="20577"/>
          <ac:spMkLst>
            <pc:docMk/>
            <pc:sldMk cId="3183319182" sldId="276"/>
            <ac:spMk id="4" creationId="{A2582F90-C978-4397-8A83-588C7F4A63F3}"/>
          </ac:spMkLst>
        </pc:spChg>
        <pc:spChg chg="add mod">
          <ac:chgData name="Andrew van der Stock" userId="dd17ceffa52ddf7f" providerId="LiveId" clId="{5B8DDD7E-0FFD-491E-92AA-2A5B94001D93}" dt="2019-02-24T23:11:30.502" v="4218" actId="20577"/>
          <ac:spMkLst>
            <pc:docMk/>
            <pc:sldMk cId="3183319182" sldId="276"/>
            <ac:spMk id="5" creationId="{12B56FBE-CA9A-4288-AD53-192FCE1D80B6}"/>
          </ac:spMkLst>
        </pc:spChg>
        <pc:spChg chg="add mod">
          <ac:chgData name="Andrew van der Stock" userId="dd17ceffa52ddf7f" providerId="LiveId" clId="{5B8DDD7E-0FFD-491E-92AA-2A5B94001D93}" dt="2019-02-24T23:21:16.181" v="4718" actId="1076"/>
          <ac:spMkLst>
            <pc:docMk/>
            <pc:sldMk cId="3183319182" sldId="276"/>
            <ac:spMk id="6" creationId="{2F7E6783-065E-44BD-8F2A-CDF13AF02E47}"/>
          </ac:spMkLst>
        </pc:spChg>
        <pc:spChg chg="add mod">
          <ac:chgData name="Andrew van der Stock" userId="dd17ceffa52ddf7f" providerId="LiveId" clId="{5B8DDD7E-0FFD-491E-92AA-2A5B94001D93}" dt="2019-02-24T23:11:44.672" v="4248" actId="20577"/>
          <ac:spMkLst>
            <pc:docMk/>
            <pc:sldMk cId="3183319182" sldId="276"/>
            <ac:spMk id="7" creationId="{00D54639-05E5-4439-AE58-3587BDB66025}"/>
          </ac:spMkLst>
        </pc:spChg>
        <pc:spChg chg="add mod">
          <ac:chgData name="Andrew van der Stock" userId="dd17ceffa52ddf7f" providerId="LiveId" clId="{5B8DDD7E-0FFD-491E-92AA-2A5B94001D93}" dt="2019-02-24T23:11:56.572" v="4262" actId="1076"/>
          <ac:spMkLst>
            <pc:docMk/>
            <pc:sldMk cId="3183319182" sldId="276"/>
            <ac:spMk id="8" creationId="{C7DBB029-7CCA-4205-AEB8-87EDFF84EA21}"/>
          </ac:spMkLst>
        </pc:spChg>
        <pc:spChg chg="add mod">
          <ac:chgData name="Andrew van der Stock" userId="dd17ceffa52ddf7f" providerId="LiveId" clId="{5B8DDD7E-0FFD-491E-92AA-2A5B94001D93}" dt="2019-02-24T23:12:05.422" v="4287" actId="20577"/>
          <ac:spMkLst>
            <pc:docMk/>
            <pc:sldMk cId="3183319182" sldId="276"/>
            <ac:spMk id="9" creationId="{5F498B63-FD64-4115-ABBB-31F57DF123B3}"/>
          </ac:spMkLst>
        </pc:spChg>
        <pc:spChg chg="add mod">
          <ac:chgData name="Andrew van der Stock" userId="dd17ceffa52ddf7f" providerId="LiveId" clId="{5B8DDD7E-0FFD-491E-92AA-2A5B94001D93}" dt="2019-02-24T23:21:13.778" v="4717" actId="1076"/>
          <ac:spMkLst>
            <pc:docMk/>
            <pc:sldMk cId="3183319182" sldId="276"/>
            <ac:spMk id="10" creationId="{355D541E-8C4E-455F-ADFE-84DA5761FFCA}"/>
          </ac:spMkLst>
        </pc:spChg>
        <pc:spChg chg="add mod">
          <ac:chgData name="Andrew van der Stock" userId="dd17ceffa52ddf7f" providerId="LiveId" clId="{5B8DDD7E-0FFD-491E-92AA-2A5B94001D93}" dt="2019-02-24T23:21:21.641" v="4719" actId="1076"/>
          <ac:spMkLst>
            <pc:docMk/>
            <pc:sldMk cId="3183319182" sldId="276"/>
            <ac:spMk id="11" creationId="{EB5DFD4F-110F-4320-ACEB-9F3A885822EF}"/>
          </ac:spMkLst>
        </pc:spChg>
        <pc:spChg chg="add mod">
          <ac:chgData name="Andrew van der Stock" userId="dd17ceffa52ddf7f" providerId="LiveId" clId="{5B8DDD7E-0FFD-491E-92AA-2A5B94001D93}" dt="2019-02-24T23:12:55.627" v="4381" actId="20577"/>
          <ac:spMkLst>
            <pc:docMk/>
            <pc:sldMk cId="3183319182" sldId="276"/>
            <ac:spMk id="12" creationId="{26C5861F-6337-430A-B325-EC6A18DB4DEF}"/>
          </ac:spMkLst>
        </pc:spChg>
        <pc:spChg chg="add mod">
          <ac:chgData name="Andrew van der Stock" userId="dd17ceffa52ddf7f" providerId="LiveId" clId="{5B8DDD7E-0FFD-491E-92AA-2A5B94001D93}" dt="2019-02-24T23:13:12.302" v="4410"/>
          <ac:spMkLst>
            <pc:docMk/>
            <pc:sldMk cId="3183319182" sldId="276"/>
            <ac:spMk id="13" creationId="{D09E2F95-F4A5-4000-B679-2B1FD1E36980}"/>
          </ac:spMkLst>
        </pc:spChg>
        <pc:spChg chg="add mod">
          <ac:chgData name="Andrew van der Stock" userId="dd17ceffa52ddf7f" providerId="LiveId" clId="{5B8DDD7E-0FFD-491E-92AA-2A5B94001D93}" dt="2019-02-24T23:13:23.577" v="4436" actId="20577"/>
          <ac:spMkLst>
            <pc:docMk/>
            <pc:sldMk cId="3183319182" sldId="276"/>
            <ac:spMk id="14" creationId="{135AF847-C8EA-489F-8677-B0E8BF6EA24E}"/>
          </ac:spMkLst>
        </pc:spChg>
        <pc:spChg chg="add mod">
          <ac:chgData name="Andrew van der Stock" userId="dd17ceffa52ddf7f" providerId="LiveId" clId="{5B8DDD7E-0FFD-491E-92AA-2A5B94001D93}" dt="2019-02-24T23:13:32.956" v="4461" actId="20577"/>
          <ac:spMkLst>
            <pc:docMk/>
            <pc:sldMk cId="3183319182" sldId="276"/>
            <ac:spMk id="15" creationId="{4F53174A-21C6-4B93-9DE2-EE9B658BBB65}"/>
          </ac:spMkLst>
        </pc:spChg>
        <pc:spChg chg="add mod">
          <ac:chgData name="Andrew van der Stock" userId="dd17ceffa52ddf7f" providerId="LiveId" clId="{5B8DDD7E-0FFD-491E-92AA-2A5B94001D93}" dt="2019-02-24T23:13:42.292" v="4474" actId="20577"/>
          <ac:spMkLst>
            <pc:docMk/>
            <pc:sldMk cId="3183319182" sldId="276"/>
            <ac:spMk id="16" creationId="{8DEB6AE1-F880-4530-BB9E-EBAE869ADD64}"/>
          </ac:spMkLst>
        </pc:spChg>
        <pc:spChg chg="add mod">
          <ac:chgData name="Andrew van der Stock" userId="dd17ceffa52ddf7f" providerId="LiveId" clId="{5B8DDD7E-0FFD-491E-92AA-2A5B94001D93}" dt="2019-02-24T23:13:55.416" v="4494" actId="20577"/>
          <ac:spMkLst>
            <pc:docMk/>
            <pc:sldMk cId="3183319182" sldId="276"/>
            <ac:spMk id="17" creationId="{EC63C1A4-E8A4-434B-9CD6-614B4AAB0D79}"/>
          </ac:spMkLst>
        </pc:spChg>
        <pc:spChg chg="add mod">
          <ac:chgData name="Andrew van der Stock" userId="dd17ceffa52ddf7f" providerId="LiveId" clId="{5B8DDD7E-0FFD-491E-92AA-2A5B94001D93}" dt="2019-02-24T23:14:19.886" v="4527" actId="20577"/>
          <ac:spMkLst>
            <pc:docMk/>
            <pc:sldMk cId="3183319182" sldId="276"/>
            <ac:spMk id="18" creationId="{58D8860B-F39D-405B-B118-CC593D3EF317}"/>
          </ac:spMkLst>
        </pc:spChg>
        <pc:spChg chg="add mod">
          <ac:chgData name="Andrew van der Stock" userId="dd17ceffa52ddf7f" providerId="LiveId" clId="{5B8DDD7E-0FFD-491E-92AA-2A5B94001D93}" dt="2019-02-24T23:14:36.017" v="4569" actId="1076"/>
          <ac:spMkLst>
            <pc:docMk/>
            <pc:sldMk cId="3183319182" sldId="276"/>
            <ac:spMk id="19" creationId="{FBFFD201-A9A4-4AA3-A984-41A37968B2C7}"/>
          </ac:spMkLst>
        </pc:spChg>
        <pc:spChg chg="add mod">
          <ac:chgData name="Andrew van der Stock" userId="dd17ceffa52ddf7f" providerId="LiveId" clId="{5B8DDD7E-0FFD-491E-92AA-2A5B94001D93}" dt="2019-02-24T23:14:59.451" v="4609" actId="20577"/>
          <ac:spMkLst>
            <pc:docMk/>
            <pc:sldMk cId="3183319182" sldId="276"/>
            <ac:spMk id="20" creationId="{BDFAEA35-FB86-4ED5-BB7E-2834B1BBD3DA}"/>
          </ac:spMkLst>
        </pc:spChg>
        <pc:spChg chg="add mod">
          <ac:chgData name="Andrew van der Stock" userId="dd17ceffa52ddf7f" providerId="LiveId" clId="{5B8DDD7E-0FFD-491E-92AA-2A5B94001D93}" dt="2019-02-24T23:15:37.112" v="4642" actId="20577"/>
          <ac:spMkLst>
            <pc:docMk/>
            <pc:sldMk cId="3183319182" sldId="276"/>
            <ac:spMk id="21" creationId="{BE65A4F2-CD77-45D1-96CE-0CAA287B92BA}"/>
          </ac:spMkLst>
        </pc:spChg>
        <pc:spChg chg="add del mod">
          <ac:chgData name="Andrew van der Stock" userId="dd17ceffa52ddf7f" providerId="LiveId" clId="{5B8DDD7E-0FFD-491E-92AA-2A5B94001D93}" dt="2019-02-24T23:21:07.261" v="4716"/>
          <ac:spMkLst>
            <pc:docMk/>
            <pc:sldMk cId="3183319182" sldId="276"/>
            <ac:spMk id="22" creationId="{5A485F46-C544-4C9B-A349-2F1F2D5A1F61}"/>
          </ac:spMkLst>
        </pc:spChg>
        <pc:spChg chg="add mod">
          <ac:chgData name="Andrew van der Stock" userId="dd17ceffa52ddf7f" providerId="LiveId" clId="{5B8DDD7E-0FFD-491E-92AA-2A5B94001D93}" dt="2019-02-24T23:21:00.221" v="4715" actId="20577"/>
          <ac:spMkLst>
            <pc:docMk/>
            <pc:sldMk cId="3183319182" sldId="276"/>
            <ac:spMk id="23" creationId="{B984C99F-DEAE-454C-BE3D-0743B5AF0A13}"/>
          </ac:spMkLst>
        </pc:spChg>
      </pc:sldChg>
      <pc:sldChg chg="addSp delSp modSp add">
        <pc:chgData name="Andrew van der Stock" userId="dd17ceffa52ddf7f" providerId="LiveId" clId="{5B8DDD7E-0FFD-491E-92AA-2A5B94001D93}" dt="2019-02-24T23:25:24.801" v="5307" actId="20577"/>
        <pc:sldMkLst>
          <pc:docMk/>
          <pc:sldMk cId="2415180917" sldId="277"/>
        </pc:sldMkLst>
        <pc:spChg chg="del">
          <ac:chgData name="Andrew van der Stock" userId="dd17ceffa52ddf7f" providerId="LiveId" clId="{5B8DDD7E-0FFD-491E-92AA-2A5B94001D93}" dt="2019-02-24T23:24:36.721" v="5223"/>
          <ac:spMkLst>
            <pc:docMk/>
            <pc:sldMk cId="2415180917" sldId="277"/>
            <ac:spMk id="2" creationId="{719A227A-7E74-4547-A04E-13BED9A993C4}"/>
          </ac:spMkLst>
        </pc:spChg>
        <pc:spChg chg="add mod">
          <ac:chgData name="Andrew van der Stock" userId="dd17ceffa52ddf7f" providerId="LiveId" clId="{5B8DDD7E-0FFD-491E-92AA-2A5B94001D93}" dt="2019-02-24T23:24:41.031" v="5236" actId="20577"/>
          <ac:spMkLst>
            <pc:docMk/>
            <pc:sldMk cId="2415180917" sldId="277"/>
            <ac:spMk id="3" creationId="{70904BCF-B17A-4F07-A3AC-C19F7819EB32}"/>
          </ac:spMkLst>
        </pc:spChg>
        <pc:spChg chg="add mod">
          <ac:chgData name="Andrew van der Stock" userId="dd17ceffa52ddf7f" providerId="LiveId" clId="{5B8DDD7E-0FFD-491E-92AA-2A5B94001D93}" dt="2019-02-24T23:25:24.801" v="5307" actId="20577"/>
          <ac:spMkLst>
            <pc:docMk/>
            <pc:sldMk cId="2415180917" sldId="277"/>
            <ac:spMk id="4" creationId="{907EC897-72B7-4338-BB2E-E9511C1A96AF}"/>
          </ac:spMkLst>
        </pc:spChg>
      </pc:sldChg>
      <pc:sldChg chg="modSp add">
        <pc:chgData name="Andrew van der Stock" userId="dd17ceffa52ddf7f" providerId="LiveId" clId="{5B8DDD7E-0FFD-491E-92AA-2A5B94001D93}" dt="2019-02-24T23:25:45.741" v="5328" actId="20577"/>
        <pc:sldMkLst>
          <pc:docMk/>
          <pc:sldMk cId="960005914" sldId="278"/>
        </pc:sldMkLst>
        <pc:spChg chg="mod">
          <ac:chgData name="Andrew van der Stock" userId="dd17ceffa52ddf7f" providerId="LiveId" clId="{5B8DDD7E-0FFD-491E-92AA-2A5B94001D93}" dt="2019-02-24T23:25:45.741" v="5328" actId="20577"/>
          <ac:spMkLst>
            <pc:docMk/>
            <pc:sldMk cId="960005914" sldId="278"/>
            <ac:spMk id="2" creationId="{EC9B3269-B849-41D1-AF6D-26F934CE3B89}"/>
          </ac:spMkLst>
        </pc:spChg>
      </pc:sldChg>
      <pc:sldChg chg="addSp modSp add">
        <pc:chgData name="Andrew van der Stock" userId="dd17ceffa52ddf7f" providerId="LiveId" clId="{5B8DDD7E-0FFD-491E-92AA-2A5B94001D93}" dt="2019-02-24T23:31:16.767" v="5617" actId="20577"/>
        <pc:sldMkLst>
          <pc:docMk/>
          <pc:sldMk cId="1840743557" sldId="279"/>
        </pc:sldMkLst>
        <pc:spChg chg="mod">
          <ac:chgData name="Andrew van der Stock" userId="dd17ceffa52ddf7f" providerId="LiveId" clId="{5B8DDD7E-0FFD-491E-92AA-2A5B94001D93}" dt="2019-02-24T23:30:15.486" v="5452" actId="20577"/>
          <ac:spMkLst>
            <pc:docMk/>
            <pc:sldMk cId="1840743557" sldId="279"/>
            <ac:spMk id="2" creationId="{636CEFAB-D61E-4F0E-B55C-B11DE4E57E92}"/>
          </ac:spMkLst>
        </pc:spChg>
        <pc:spChg chg="add mod">
          <ac:chgData name="Andrew van der Stock" userId="dd17ceffa52ddf7f" providerId="LiveId" clId="{5B8DDD7E-0FFD-491E-92AA-2A5B94001D93}" dt="2019-02-24T23:31:16.767" v="5617" actId="20577"/>
          <ac:spMkLst>
            <pc:docMk/>
            <pc:sldMk cId="1840743557" sldId="279"/>
            <ac:spMk id="3" creationId="{AAB61F75-05F8-4872-86BB-9C8368D38246}"/>
          </ac:spMkLst>
        </pc:spChg>
      </pc:sldChg>
      <pc:sldChg chg="modSp add">
        <pc:chgData name="Andrew van der Stock" userId="dd17ceffa52ddf7f" providerId="LiveId" clId="{5B8DDD7E-0FFD-491E-92AA-2A5B94001D93}" dt="2019-02-24T23:37:13.975" v="5924" actId="20577"/>
        <pc:sldMkLst>
          <pc:docMk/>
          <pc:sldMk cId="426684350" sldId="280"/>
        </pc:sldMkLst>
        <pc:spChg chg="mod">
          <ac:chgData name="Andrew van der Stock" userId="dd17ceffa52ddf7f" providerId="LiveId" clId="{5B8DDD7E-0FFD-491E-92AA-2A5B94001D93}" dt="2019-02-24T23:31:33.631" v="5634" actId="20577"/>
          <ac:spMkLst>
            <pc:docMk/>
            <pc:sldMk cId="426684350" sldId="280"/>
            <ac:spMk id="2" creationId="{F0E28506-955A-454F-A784-478BE072D730}"/>
          </ac:spMkLst>
        </pc:spChg>
        <pc:spChg chg="mod">
          <ac:chgData name="Andrew van der Stock" userId="dd17ceffa52ddf7f" providerId="LiveId" clId="{5B8DDD7E-0FFD-491E-92AA-2A5B94001D93}" dt="2019-02-24T23:37:13.975" v="5924" actId="20577"/>
          <ac:spMkLst>
            <pc:docMk/>
            <pc:sldMk cId="426684350" sldId="280"/>
            <ac:spMk id="3" creationId="{46B5C69C-86A3-402B-AE1F-AA5C79C239F1}"/>
          </ac:spMkLst>
        </pc:spChg>
      </pc:sldChg>
    </pc:docChg>
  </pc:docChgLst>
  <pc:docChgLst>
    <pc:chgData name="Andrew van der Stock" userId="dd17ceffa52ddf7f" providerId="LiveId" clId="{0429B3A0-18AD-0045-95CB-4095285980C8}"/>
    <pc:docChg chg="custSel addSld delSld modSld">
      <pc:chgData name="Andrew van der Stock" userId="dd17ceffa52ddf7f" providerId="LiveId" clId="{0429B3A0-18AD-0045-95CB-4095285980C8}" dt="2019-02-26T21:15:00.727" v="301" actId="20577"/>
      <pc:docMkLst>
        <pc:docMk/>
      </pc:docMkLst>
      <pc:sldChg chg="modSp">
        <pc:chgData name="Andrew van der Stock" userId="dd17ceffa52ddf7f" providerId="LiveId" clId="{0429B3A0-18AD-0045-95CB-4095285980C8}" dt="2019-02-26T21:11:45.870" v="8" actId="22"/>
        <pc:sldMkLst>
          <pc:docMk/>
          <pc:sldMk cId="3702769007" sldId="261"/>
        </pc:sldMkLst>
        <pc:spChg chg="mod">
          <ac:chgData name="Andrew van der Stock" userId="dd17ceffa52ddf7f" providerId="LiveId" clId="{0429B3A0-18AD-0045-95CB-4095285980C8}" dt="2019-02-26T21:11:45.870" v="8" actId="22"/>
          <ac:spMkLst>
            <pc:docMk/>
            <pc:sldMk cId="3702769007" sldId="261"/>
            <ac:spMk id="3" creationId="{B95C12CD-78DB-4D4A-BA34-887C6E73AAB2}"/>
          </ac:spMkLst>
        </pc:spChg>
      </pc:sldChg>
      <pc:sldChg chg="modSp">
        <pc:chgData name="Andrew van der Stock" userId="dd17ceffa52ddf7f" providerId="LiveId" clId="{0429B3A0-18AD-0045-95CB-4095285980C8}" dt="2019-02-26T21:14:16.504" v="278" actId="20577"/>
        <pc:sldMkLst>
          <pc:docMk/>
          <pc:sldMk cId="1840743557" sldId="279"/>
        </pc:sldMkLst>
        <pc:spChg chg="mod">
          <ac:chgData name="Andrew van der Stock" userId="dd17ceffa52ddf7f" providerId="LiveId" clId="{0429B3A0-18AD-0045-95CB-4095285980C8}" dt="2019-02-26T21:14:16.504" v="278" actId="20577"/>
          <ac:spMkLst>
            <pc:docMk/>
            <pc:sldMk cId="1840743557" sldId="279"/>
            <ac:spMk id="3" creationId="{AAB61F75-05F8-4872-86BB-9C8368D38246}"/>
          </ac:spMkLst>
        </pc:spChg>
      </pc:sldChg>
      <pc:sldChg chg="del">
        <pc:chgData name="Andrew van der Stock" userId="dd17ceffa52ddf7f" providerId="LiveId" clId="{0429B3A0-18AD-0045-95CB-4095285980C8}" dt="2019-02-26T21:14:27.420" v="279" actId="2696"/>
        <pc:sldMkLst>
          <pc:docMk/>
          <pc:sldMk cId="393694799" sldId="284"/>
        </pc:sldMkLst>
      </pc:sldChg>
      <pc:sldChg chg="modSp">
        <pc:chgData name="Andrew van der Stock" userId="dd17ceffa52ddf7f" providerId="LiveId" clId="{0429B3A0-18AD-0045-95CB-4095285980C8}" dt="2019-02-26T21:15:00.727" v="301" actId="20577"/>
        <pc:sldMkLst>
          <pc:docMk/>
          <pc:sldMk cId="2873399688" sldId="285"/>
        </pc:sldMkLst>
        <pc:spChg chg="mod">
          <ac:chgData name="Andrew van der Stock" userId="dd17ceffa52ddf7f" providerId="LiveId" clId="{0429B3A0-18AD-0045-95CB-4095285980C8}" dt="2019-02-26T21:15:00.727" v="301" actId="20577"/>
          <ac:spMkLst>
            <pc:docMk/>
            <pc:sldMk cId="2873399688" sldId="285"/>
            <ac:spMk id="3" creationId="{8944C799-6D53-0C41-B141-9A2AE19BBCBE}"/>
          </ac:spMkLst>
        </pc:spChg>
      </pc:sldChg>
      <pc:sldChg chg="delSp new mod modClrScheme chgLayout">
        <pc:chgData name="Andrew van der Stock" userId="dd17ceffa52ddf7f" providerId="LiveId" clId="{0429B3A0-18AD-0045-95CB-4095285980C8}" dt="2019-02-26T21:10:51.039" v="1" actId="700"/>
        <pc:sldMkLst>
          <pc:docMk/>
          <pc:sldMk cId="1156345989" sldId="286"/>
        </pc:sldMkLst>
        <pc:spChg chg="del">
          <ac:chgData name="Andrew van der Stock" userId="dd17ceffa52ddf7f" providerId="LiveId" clId="{0429B3A0-18AD-0045-95CB-4095285980C8}" dt="2019-02-26T21:10:51.039" v="1" actId="700"/>
          <ac:spMkLst>
            <pc:docMk/>
            <pc:sldMk cId="1156345989" sldId="286"/>
            <ac:spMk id="2" creationId="{6A93E8B7-5DA5-8C40-88A9-C9B355572CA6}"/>
          </ac:spMkLst>
        </pc:spChg>
        <pc:spChg chg="del">
          <ac:chgData name="Andrew van der Stock" userId="dd17ceffa52ddf7f" providerId="LiveId" clId="{0429B3A0-18AD-0045-95CB-4095285980C8}" dt="2019-02-26T21:10:51.039" v="1" actId="700"/>
          <ac:spMkLst>
            <pc:docMk/>
            <pc:sldMk cId="1156345989" sldId="286"/>
            <ac:spMk id="3" creationId="{2DB3253A-F918-B549-8E71-C14C8106F3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05AB0-383C-483A-B3DD-AEBBA7D424E8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13C5A-6A3B-4EDA-833E-BF052BD46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7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</a:t>
            </a:r>
          </a:p>
          <a:p>
            <a:r>
              <a:rPr lang="en-GB" dirty="0"/>
              <a:t>What is the ASVS</a:t>
            </a:r>
          </a:p>
          <a:p>
            <a:r>
              <a:rPr lang="en-GB" dirty="0"/>
              <a:t>Highlight key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38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bug bounty exclusions</a:t>
            </a:r>
          </a:p>
          <a:p>
            <a:r>
              <a:rPr lang="en-US" dirty="0"/>
              <a:t>“Since when” – make room for CWE and hard with the renumbering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25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it looks like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Some intro text and then controls built into sections</a:t>
            </a:r>
          </a:p>
          <a:p>
            <a:r>
              <a:rPr lang="en-US" dirty="0"/>
              <a:t>ID numbers, Level indicators, mapping to proactive controls, mapping to CWE, NIST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9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to be built in from the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14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to be built in from the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37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going on</a:t>
            </a:r>
          </a:p>
          <a:p>
            <a:r>
              <a:rPr lang="en-US" dirty="0"/>
              <a:t>8 characters is a big nope….</a:t>
            </a:r>
          </a:p>
          <a:p>
            <a:r>
              <a:rPr lang="en-US" dirty="0"/>
              <a:t>Credential stuffing – when was the last time a pen test picked that up for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going on</a:t>
            </a:r>
          </a:p>
          <a:p>
            <a:r>
              <a:rPr lang="en-US" dirty="0"/>
              <a:t>8 characters is a big nope….</a:t>
            </a:r>
          </a:p>
          <a:p>
            <a:r>
              <a:rPr lang="en-US" dirty="0"/>
              <a:t>Credential stuffing – when was the last time a pen test picked that up for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11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known bad lists</a:t>
            </a:r>
          </a:p>
          <a:p>
            <a:r>
              <a:rPr lang="en-US" dirty="0" err="1"/>
              <a:t>haveIbeenpwned</a:t>
            </a:r>
            <a:r>
              <a:rPr lang="en-US" dirty="0"/>
              <a:t> </a:t>
            </a:r>
          </a:p>
          <a:p>
            <a:r>
              <a:rPr lang="en-US" dirty="0"/>
              <a:t>Or top 10000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22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Phones and refresh tokens</a:t>
            </a:r>
          </a:p>
          <a:p>
            <a:r>
              <a:rPr lang="en-US" dirty="0"/>
              <a:t>Half-open, full session gets opened for an operation such as reset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03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Phones and refresh tokens</a:t>
            </a:r>
          </a:p>
          <a:p>
            <a:r>
              <a:rPr lang="en-US" dirty="0"/>
              <a:t>Half-open, full session gets opened for an operation such as reset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45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well known but important</a:t>
            </a:r>
          </a:p>
          <a:p>
            <a:r>
              <a:rPr lang="en-US" dirty="0"/>
              <a:t>Top 10 is just awareness</a:t>
            </a:r>
          </a:p>
          <a:p>
            <a:r>
              <a:rPr lang="en-US" dirty="0"/>
              <a:t>Things that should become the norm, eye on 2021, 2022</a:t>
            </a:r>
          </a:p>
          <a:p>
            <a:r>
              <a:rPr lang="en-US" dirty="0"/>
              <a:t>Things that you might not expect</a:t>
            </a:r>
          </a:p>
          <a:p>
            <a:r>
              <a:rPr lang="en-US" dirty="0"/>
              <a:t>An actual standard</a:t>
            </a:r>
          </a:p>
          <a:p>
            <a:r>
              <a:rPr lang="en-US" dirty="0"/>
              <a:t>Driven by the community, many eyes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91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would include a session token in an error message.</a:t>
            </a:r>
          </a:p>
          <a:p>
            <a:r>
              <a:rPr lang="en-US" dirty="0"/>
              <a:t>Well, the important part anyway….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4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Cutting edge</a:t>
            </a:r>
          </a:p>
          <a:p>
            <a:r>
              <a:rPr lang="en-US" dirty="0"/>
              <a:t>https://tools.ietf.org/html/draft-ietf-httpbis-rfc6265bis-03</a:t>
            </a:r>
          </a:p>
          <a:p>
            <a:r>
              <a:rPr lang="en-US" dirty="0"/>
              <a:t>Secure, simple path and no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64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you verify access control? – Not the server-side anymore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38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XXE is everywhere</a:t>
            </a:r>
          </a:p>
          <a:p>
            <a:endParaRPr lang="en-US" dirty="0"/>
          </a:p>
          <a:p>
            <a:r>
              <a:rPr lang="en-US" dirty="0"/>
              <a:t>SSRF is everywhere</a:t>
            </a:r>
          </a:p>
          <a:p>
            <a:endParaRPr lang="en-US" dirty="0"/>
          </a:p>
          <a:p>
            <a:r>
              <a:rPr lang="en-US" dirty="0"/>
              <a:t>Deserialization is dangerous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35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Helps consider what is risky data</a:t>
            </a:r>
          </a:p>
          <a:p>
            <a:r>
              <a:rPr lang="en-GB" dirty="0"/>
              <a:t>Allow reconfiguring algorithms</a:t>
            </a:r>
          </a:p>
          <a:p>
            <a:r>
              <a:rPr lang="en-GB" dirty="0"/>
              <a:t>Secrets Management emphasis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6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Helps consider what is risky data</a:t>
            </a:r>
          </a:p>
          <a:p>
            <a:r>
              <a:rPr lang="en-GB" dirty="0"/>
              <a:t>Allow reconfiguring algorithms</a:t>
            </a:r>
          </a:p>
          <a:p>
            <a:r>
              <a:rPr lang="en-GB" dirty="0"/>
              <a:t>Secrets Management emphasis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14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 to detect, slow </a:t>
            </a:r>
            <a:r>
              <a:rPr lang="en-GB" dirty="0" err="1"/>
              <a:t>SQLi</a:t>
            </a:r>
            <a:r>
              <a:rPr lang="en-GB" dirty="0"/>
              <a:t> story</a:t>
            </a:r>
          </a:p>
          <a:p>
            <a:r>
              <a:rPr lang="en-GB" dirty="0"/>
              <a:t>Don’t log sensitive data, </a:t>
            </a:r>
            <a:r>
              <a:rPr lang="en-GB" dirty="0" err="1"/>
              <a:t>facebook</a:t>
            </a:r>
            <a:r>
              <a:rPr lang="en-GB" dirty="0"/>
              <a:t>, twitter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42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Focussed around guidance for GDPR technical controls</a:t>
            </a:r>
          </a:p>
          <a:p>
            <a:r>
              <a:rPr lang="en-GB" dirty="0"/>
              <a:t>Other data protection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22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8.3.x GDPR</a:t>
            </a:r>
          </a:p>
          <a:p>
            <a:r>
              <a:rPr lang="en-GB" dirty="0"/>
              <a:t>8.1.4 access/logging, normal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3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Removed complexities of building up chain/path</a:t>
            </a:r>
          </a:p>
          <a:p>
            <a:r>
              <a:rPr lang="en-GB" dirty="0"/>
              <a:t>Removed HPKP</a:t>
            </a:r>
          </a:p>
          <a:p>
            <a:r>
              <a:rPr lang="en-GB" dirty="0"/>
              <a:t>Focus on current leading practice </a:t>
            </a:r>
          </a:p>
          <a:p>
            <a:r>
              <a:rPr lang="en-GB" dirty="0"/>
              <a:t>Use updated tools and config builders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0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watering 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24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51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Tools at the build time to detect timebomb functions, unexpected I/O or network, etc</a:t>
            </a:r>
          </a:p>
          <a:p>
            <a:r>
              <a:rPr lang="en-GB" dirty="0"/>
              <a:t>Analytics JS</a:t>
            </a:r>
          </a:p>
          <a:p>
            <a:r>
              <a:rPr lang="en-GB" dirty="0"/>
              <a:t>Logic, hard manual review stuff (L3)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90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Tools at the build time to detect timebomb functions, unexpected I/O or network, etc</a:t>
            </a:r>
          </a:p>
          <a:p>
            <a:r>
              <a:rPr lang="en-GB"/>
              <a:t>Analytics </a:t>
            </a:r>
            <a:r>
              <a:rPr lang="en-GB" dirty="0"/>
              <a:t>JS</a:t>
            </a:r>
          </a:p>
          <a:p>
            <a:r>
              <a:rPr lang="en-GB" dirty="0"/>
              <a:t>Logic, hard manual review stuff (L3)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59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Analytics libraries</a:t>
            </a:r>
          </a:p>
          <a:p>
            <a:r>
              <a:rPr lang="en-GB" dirty="0"/>
              <a:t>Can scrap a lot of your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75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 process</a:t>
            </a:r>
          </a:p>
          <a:p>
            <a:r>
              <a:rPr lang="en-GB" dirty="0"/>
              <a:t>Code provenance</a:t>
            </a:r>
          </a:p>
          <a:p>
            <a:r>
              <a:rPr lang="en-GB" dirty="0"/>
              <a:t>Sub-domain takeovers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79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Building common sense into the application</a:t>
            </a:r>
          </a:p>
          <a:p>
            <a:r>
              <a:rPr lang="en-GB" dirty="0"/>
              <a:t>Would a human do this?</a:t>
            </a:r>
          </a:p>
          <a:p>
            <a:r>
              <a:rPr lang="en-GB" dirty="0"/>
              <a:t>Race conditions back in</a:t>
            </a:r>
          </a:p>
          <a:p>
            <a:r>
              <a:rPr lang="en-GB" dirty="0"/>
              <a:t>Detect &gt;&gt;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signal alerts</a:t>
            </a:r>
          </a:p>
          <a:p>
            <a:r>
              <a:rPr lang="en-US" dirty="0"/>
              <a:t>Noise - Random scanners and junk</a:t>
            </a:r>
          </a:p>
          <a:p>
            <a:r>
              <a:rPr lang="en-US" dirty="0"/>
              <a:t>Real evidence of an attacker attempting to manipulate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78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Previously, this might have been DoS</a:t>
            </a:r>
          </a:p>
          <a:p>
            <a:r>
              <a:rPr lang="en-GB" dirty="0"/>
              <a:t>Now, this could cost real money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730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Schema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82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GraphQL</a:t>
            </a:r>
            <a:r>
              <a:rPr lang="en-GB" dirty="0"/>
              <a:t> usage is growing and there are interesting attacks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 out to Sven and Jeroen</a:t>
            </a:r>
          </a:p>
          <a:p>
            <a:r>
              <a:rPr lang="en-US" dirty="0"/>
              <a:t>Previously a big word doc</a:t>
            </a:r>
          </a:p>
          <a:p>
            <a:r>
              <a:rPr lang="en-US" dirty="0"/>
              <a:t>Easy to contribute, incremental changes</a:t>
            </a:r>
          </a:p>
          <a:p>
            <a:r>
              <a:rPr lang="en-US" dirty="0"/>
              <a:t>Digital Identity Guidelines: </a:t>
            </a:r>
            <a:r>
              <a:rPr lang="en-US" dirty="0">
                <a:effectLst/>
              </a:rPr>
              <a:t>Authentication and Lifecycle Management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about NIST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001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Auto, repeatable deploy</a:t>
            </a:r>
          </a:p>
          <a:p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reliance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39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</a:t>
            </a:r>
            <a:r>
              <a:rPr lang="en-US" dirty="0" err="1"/>
              <a:t>serverside</a:t>
            </a:r>
            <a:r>
              <a:rPr lang="en-US" dirty="0"/>
              <a:t>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0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6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6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all of the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coverage with some older controls re-added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8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493" y="2279037"/>
            <a:ext cx="9079707" cy="1470025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493" y="4034811"/>
            <a:ext cx="8165307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1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3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9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3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7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0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45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2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12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26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kcd.com/869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josh@appsec-labs.com" TargetMode="External"/><Relationship Id="rId2" Type="http://schemas.openxmlformats.org/officeDocument/2006/relationships/hyperlink" Target="mailto:josh.grossman@owasp.org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AF7C-CE0D-6F41-8414-4EC732AE8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Security Verification Standard 4.0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715CE-8328-294F-9290-FCEBC4867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3493" y="4034811"/>
            <a:ext cx="9629930" cy="1752600"/>
          </a:xfrm>
        </p:spPr>
        <p:txBody>
          <a:bodyPr>
            <a:noAutofit/>
          </a:bodyPr>
          <a:lstStyle/>
          <a:p>
            <a:r>
              <a:rPr lang="en-US" sz="3600" dirty="0"/>
              <a:t>Josh Grossman, OWASP ASVS Project co-leader</a:t>
            </a:r>
          </a:p>
          <a:p>
            <a:r>
              <a:rPr lang="en-US" sz="3600" dirty="0"/>
              <a:t>September 2019 – OWASP Helsinki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4595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BEE4-4F5F-4147-BE13-B16ABE17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web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7C70-A018-4999-869E-997581D5A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Full support for server-less, responsive applications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API</a:t>
            </a:r>
          </a:p>
          <a:p>
            <a:r>
              <a:rPr lang="en-US" dirty="0"/>
              <a:t>DOM </a:t>
            </a:r>
          </a:p>
          <a:p>
            <a:r>
              <a:rPr lang="en-US" dirty="0"/>
              <a:t>Templating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49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17A3-30DF-49F5-8F0E-F172D0FD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CWE all the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C74E4-3D3D-4968-B987-317CB0DEF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requested feature for the last decade finally delivered</a:t>
            </a:r>
          </a:p>
          <a:p>
            <a:endParaRPr lang="en-US" dirty="0"/>
          </a:p>
          <a:p>
            <a:r>
              <a:rPr lang="en-US" dirty="0"/>
              <a:t>Let’s talk about CWE for a minute</a:t>
            </a:r>
          </a:p>
          <a:p>
            <a:pPr lvl="1"/>
            <a:r>
              <a:rPr lang="en-US" dirty="0"/>
              <a:t>ASVS is a control based standard</a:t>
            </a:r>
          </a:p>
          <a:p>
            <a:pPr lvl="1"/>
            <a:r>
              <a:rPr lang="en-US" dirty="0"/>
              <a:t>Weaknesses are not controls</a:t>
            </a:r>
          </a:p>
          <a:p>
            <a:pPr lvl="1"/>
            <a:r>
              <a:rPr lang="en-US" dirty="0"/>
              <a:t>CWE is an imperfect mapping, but it’s the mapping we have</a:t>
            </a:r>
          </a:p>
          <a:p>
            <a:pPr lvl="1"/>
            <a:endParaRPr lang="en-US" dirty="0"/>
          </a:p>
          <a:p>
            <a:r>
              <a:rPr lang="en-US" dirty="0"/>
              <a:t>Not every item ended up with a CWE. CWE needs our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1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17A3-30DF-49F5-8F0E-F172D0FD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C74E4-3D3D-4968-B987-317CB0DEF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6299200" cy="4128029"/>
          </a:xfrm>
        </p:spPr>
        <p:txBody>
          <a:bodyPr>
            <a:noAutofit/>
          </a:bodyPr>
          <a:lstStyle/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Mapping to cheat sheets project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261E6-7D7D-4222-8EF9-C48AC5137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2373312"/>
            <a:ext cx="5248275" cy="86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61656-F6B5-4D1E-99C5-9C6DB4FF70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8" t="14895"/>
          <a:stretch/>
        </p:blipFill>
        <p:spPr>
          <a:xfrm>
            <a:off x="7073900" y="3617914"/>
            <a:ext cx="5118100" cy="32400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2020A-720E-497E-95C3-99980D874A5D}"/>
              </a:ext>
            </a:extLst>
          </p:cNvPr>
          <p:cNvSpPr txBox="1">
            <a:spLocks/>
          </p:cNvSpPr>
          <p:nvPr/>
        </p:nvSpPr>
        <p:spPr>
          <a:xfrm>
            <a:off x="609600" y="1792293"/>
            <a:ext cx="10972800" cy="1627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Mapping ASVS controls to the relevant Proactive Control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4527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98B0-22E5-D046-9997-E8B56D76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EF9D9-5BD7-0146-A9E5-3E63C7EA7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Basically everything</a:t>
            </a:r>
          </a:p>
          <a:p>
            <a:endParaRPr lang="en-US" sz="4000" dirty="0"/>
          </a:p>
          <a:p>
            <a:r>
              <a:rPr lang="en-US" sz="4000" dirty="0"/>
              <a:t>Renumbered completely</a:t>
            </a:r>
          </a:p>
          <a:p>
            <a:r>
              <a:rPr lang="en-US" sz="4000" dirty="0"/>
              <a:t>Each section is reorganized and re-ordered</a:t>
            </a:r>
          </a:p>
          <a:p>
            <a:r>
              <a:rPr lang="en-US" sz="4000" dirty="0"/>
              <a:t>De-duped. Do not omit any section for your level</a:t>
            </a:r>
          </a:p>
        </p:txBody>
      </p:sp>
    </p:spTree>
    <p:extLst>
      <p:ext uri="{BB962C8B-B14F-4D97-AF65-F5344CB8AC3E}">
        <p14:creationId xmlns:p14="http://schemas.microsoft.com/office/powerpoint/2010/main" val="156561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081B-535F-4288-8D77-EC3DC5AF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is the new minimum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8169-C988-49AC-B6F4-5E01B137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OWASP Top 10 2017 is simply not sufficient</a:t>
            </a:r>
          </a:p>
          <a:p>
            <a:endParaRPr lang="en-US" dirty="0"/>
          </a:p>
          <a:p>
            <a:r>
              <a:rPr lang="en-US" dirty="0"/>
              <a:t>Level 1 is now completely testable using </a:t>
            </a:r>
            <a:r>
              <a:rPr lang="en-US" dirty="0" err="1"/>
              <a:t>pentest</a:t>
            </a:r>
            <a:r>
              <a:rPr lang="en-US" dirty="0"/>
              <a:t> techniques</a:t>
            </a:r>
          </a:p>
          <a:p>
            <a:r>
              <a:rPr lang="en-US" dirty="0"/>
              <a:t>It’s the only level that is completely penetration testable</a:t>
            </a:r>
          </a:p>
          <a:p>
            <a:endParaRPr lang="en-US" dirty="0"/>
          </a:p>
          <a:p>
            <a:r>
              <a:rPr lang="en-US" dirty="0"/>
              <a:t>Stop penetration testing. Hybrid reviews at least!</a:t>
            </a:r>
          </a:p>
        </p:txBody>
      </p:sp>
    </p:spTree>
    <p:extLst>
      <p:ext uri="{BB962C8B-B14F-4D97-AF65-F5344CB8AC3E}">
        <p14:creationId xmlns:p14="http://schemas.microsoft.com/office/powerpoint/2010/main" val="330426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56FB-14DA-4CAE-8B5F-2F39DFEE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DSS 6.5.x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49FA-6486-4A68-B1E9-DF5C1A04B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Yep</a:t>
            </a:r>
          </a:p>
          <a:p>
            <a:endParaRPr lang="en-US" dirty="0"/>
          </a:p>
          <a:p>
            <a:r>
              <a:rPr lang="en-US" dirty="0"/>
              <a:t>We even included buffer overflows, integer and safer string operations, as well as ensuring that folks compiled code properly!</a:t>
            </a:r>
          </a:p>
        </p:txBody>
      </p:sp>
    </p:spTree>
    <p:extLst>
      <p:ext uri="{BB962C8B-B14F-4D97-AF65-F5344CB8AC3E}">
        <p14:creationId xmlns:p14="http://schemas.microsoft.com/office/powerpoint/2010/main" val="356698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59BA-D5A8-9543-BCE7-338C95CA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DE17B-21C8-B345-A606-8EDC8E43C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Less impactful controls</a:t>
            </a:r>
          </a:p>
          <a:p>
            <a:r>
              <a:rPr lang="en-US" dirty="0"/>
              <a:t>Controls that were implemented by one browser or language</a:t>
            </a:r>
          </a:p>
          <a:p>
            <a:r>
              <a:rPr lang="en-US" dirty="0"/>
              <a:t>“Since”</a:t>
            </a:r>
          </a:p>
          <a:p>
            <a:endParaRPr lang="en-US" dirty="0"/>
          </a:p>
          <a:p>
            <a:r>
              <a:rPr lang="en-US" dirty="0"/>
              <a:t>Mobile Chapter (use MASVS)</a:t>
            </a:r>
          </a:p>
          <a:p>
            <a:r>
              <a:rPr lang="en-US" dirty="0"/>
              <a:t>IoT Chapter (use IoT Project)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8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347E1-5A90-4A1B-B76D-6ED97122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82" y="-20548"/>
            <a:ext cx="10263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4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28FA-41E9-194A-B50B-8AD48F9F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0C994-93A8-4846-8D92-758187891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5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7625-EC16-47BB-BC3E-0CD1DE67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 Architecture</a:t>
            </a:r>
          </a:p>
        </p:txBody>
      </p:sp>
      <p:pic>
        <p:nvPicPr>
          <p:cNvPr id="6" name="bender escher">
            <a:hlinkClick r:id="" action="ppaction://media"/>
            <a:extLst>
              <a:ext uri="{FF2B5EF4-FFF2-40B4-BE49-F238E27FC236}">
                <a16:creationId xmlns:a16="http://schemas.microsoft.com/office/drawing/2014/main" id="{F74E23B3-0FC7-4FAC-BE80-7ECFBEDAC9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0743" y="1578276"/>
            <a:ext cx="5546057" cy="40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i.ytimg.com/vi/YTVc1chU3PQ/maxresdefault.jpg">
            <a:extLst>
              <a:ext uri="{FF2B5EF4-FFF2-40B4-BE49-F238E27FC236}">
                <a16:creationId xmlns:a16="http://schemas.microsoft.com/office/drawing/2014/main" id="{AC10E328-C806-4716-8CE5-A2CAF1F2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9" y="535187"/>
            <a:ext cx="4699742" cy="46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00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7625-EC16-47BB-BC3E-0CD1DE67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9DFCA-3C31-40DF-ACF3-F6E5E35B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Completely revamped</a:t>
            </a:r>
          </a:p>
          <a:p>
            <a:endParaRPr lang="en-US" dirty="0"/>
          </a:p>
          <a:p>
            <a:r>
              <a:rPr lang="en-US" dirty="0"/>
              <a:t>Replaces “dead” section with something that can produce secure by default software</a:t>
            </a:r>
          </a:p>
          <a:p>
            <a:r>
              <a:rPr lang="en-US" dirty="0"/>
              <a:t>Requires Secure Software Development Lifecycle</a:t>
            </a:r>
          </a:p>
          <a:p>
            <a:r>
              <a:rPr lang="en-US" dirty="0"/>
              <a:t>Requires threat modeling </a:t>
            </a:r>
          </a:p>
          <a:p>
            <a:r>
              <a:rPr lang="en-US" dirty="0"/>
              <a:t>Design and build security in!</a:t>
            </a:r>
          </a:p>
          <a:p>
            <a:endParaRPr lang="en-US" dirty="0"/>
          </a:p>
          <a:p>
            <a:r>
              <a:rPr lang="en-US" dirty="0"/>
              <a:t>Levels 2 and 3 only</a:t>
            </a:r>
          </a:p>
        </p:txBody>
      </p:sp>
    </p:spTree>
    <p:extLst>
      <p:ext uri="{BB962C8B-B14F-4D97-AF65-F5344CB8AC3E}">
        <p14:creationId xmlns:p14="http://schemas.microsoft.com/office/powerpoint/2010/main" val="36087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B918-3620-425E-80B7-4D124AF2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 Authentication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8EC89-664F-49E6-B3B6-E4C11487D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96" y="1277118"/>
            <a:ext cx="4274608" cy="508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76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B918-3620-425E-80B7-4D124AF2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C12CD-78DB-4D4A-BA34-887C6E73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Aligned with NIST 800-63b</a:t>
            </a:r>
          </a:p>
          <a:p>
            <a:pPr lvl="1"/>
            <a:r>
              <a:rPr lang="en-US" dirty="0"/>
              <a:t>Except that we had to go to 12 characters for SFA passwords</a:t>
            </a:r>
          </a:p>
          <a:p>
            <a:r>
              <a:rPr lang="en-US" dirty="0"/>
              <a:t>Credential lifecycle from issuance to retirement</a:t>
            </a:r>
          </a:p>
          <a:p>
            <a:pPr lvl="1"/>
            <a:r>
              <a:rPr lang="en-US" dirty="0"/>
              <a:t>Credential storage requirements</a:t>
            </a:r>
          </a:p>
          <a:p>
            <a:pPr lvl="1"/>
            <a:r>
              <a:rPr lang="en-US" dirty="0"/>
              <a:t>Credential recovery</a:t>
            </a:r>
          </a:p>
          <a:p>
            <a:pPr lvl="1"/>
            <a:r>
              <a:rPr lang="en-US" dirty="0"/>
              <a:t>Credentials construction and protection, including credential stuffing</a:t>
            </a:r>
          </a:p>
          <a:p>
            <a:r>
              <a:rPr lang="en-US" dirty="0"/>
              <a:t>FIDO support</a:t>
            </a:r>
          </a:p>
        </p:txBody>
      </p:sp>
    </p:spTree>
    <p:extLst>
      <p:ext uri="{BB962C8B-B14F-4D97-AF65-F5344CB8AC3E}">
        <p14:creationId xmlns:p14="http://schemas.microsoft.com/office/powerpoint/2010/main" val="418439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B918-3620-425E-80B7-4D124AF2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 Authentication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A5AC9-3710-400C-8F5A-5F487DF9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1928812"/>
            <a:ext cx="106775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89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B918-3620-425E-80B7-4D124AF2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 Authentication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14D4A-1D82-488F-8ED9-CEDD841CF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2214562"/>
            <a:ext cx="110394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9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906C-F90F-A14D-86A1-4C856A24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V3 Session Management</a:t>
            </a:r>
          </a:p>
        </p:txBody>
      </p:sp>
      <p:pic>
        <p:nvPicPr>
          <p:cNvPr id="6" name="Picture 2" descr="Server Attention Span">
            <a:extLst>
              <a:ext uri="{FF2B5EF4-FFF2-40B4-BE49-F238E27FC236}">
                <a16:creationId xmlns:a16="http://schemas.microsoft.com/office/drawing/2014/main" id="{093E9024-7BE1-48F9-BBD1-DA335B94C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77" y="2416628"/>
            <a:ext cx="8614046" cy="23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0BEA02-2E52-43B2-879A-25A2EBE84FB2}"/>
              </a:ext>
            </a:extLst>
          </p:cNvPr>
          <p:cNvSpPr/>
          <p:nvPr/>
        </p:nvSpPr>
        <p:spPr>
          <a:xfrm>
            <a:off x="4878891" y="4733108"/>
            <a:ext cx="2855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https://www.xkcd.com/869/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91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906C-F90F-A14D-86A1-4C856A24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V3 Session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523C4-D42C-3545-B0B4-E9E50ECAF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Deals with APIs, JWT, token, API, and cookie based session management</a:t>
            </a:r>
          </a:p>
          <a:p>
            <a:r>
              <a:rPr lang="en-US" dirty="0"/>
              <a:t>Longer timeouts for many apps for refresh tokens</a:t>
            </a:r>
          </a:p>
          <a:p>
            <a:r>
              <a:rPr lang="en-US" dirty="0"/>
              <a:t>Federated session management including full logout</a:t>
            </a:r>
          </a:p>
          <a:p>
            <a:r>
              <a:rPr lang="en-US" dirty="0"/>
              <a:t>Half open attack!</a:t>
            </a:r>
          </a:p>
        </p:txBody>
      </p:sp>
    </p:spTree>
    <p:extLst>
      <p:ext uri="{BB962C8B-B14F-4D97-AF65-F5344CB8AC3E}">
        <p14:creationId xmlns:p14="http://schemas.microsoft.com/office/powerpoint/2010/main" val="2726698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906C-F90F-A14D-86A1-4C856A24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V3 Session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DD71C-CE55-4B82-821D-6F5D928C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1529715"/>
            <a:ext cx="9610725" cy="8477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7621697-82D2-43A9-AC41-0229B7BCD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" y="2703498"/>
            <a:ext cx="11993880" cy="1908215"/>
          </a:xfrm>
          <a:prstGeom prst="rect">
            <a:avLst/>
          </a:prstGeom>
          <a:solidFill>
            <a:srgbClr val="2F383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Invalid signature. Expected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2C7F4"/>
                </a:solidFill>
                <a:effectLst/>
                <a:latin typeface="Roboto Mono"/>
              </a:rPr>
              <a:t>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Qh5lJ5gSaQylkSdaCIDBoOqKzhoJ0Nutkkap8RgB1Y=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FFFFFF"/>
              </a:solidFill>
              <a:latin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got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2C7F4"/>
                </a:solidFill>
                <a:effectLst/>
                <a:latin typeface="Roboto Mono"/>
              </a:rPr>
              <a:t>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Qh5lJ5gSaQylkSdaCIDBoOqKzhoJ0Nutkkap8RgBOo=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akt-web"/>
              </a:rPr>
            </a:b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956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906C-F90F-A14D-86A1-4C856A24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V3 Session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D0C98D-7528-4CD1-8050-B53DBF14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" y="1417639"/>
            <a:ext cx="11115675" cy="3000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D74B80-3854-4D19-91FE-9AF82704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17" y="2419048"/>
            <a:ext cx="10036749" cy="2574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0E4503-2240-4120-8E7C-53766B368725}"/>
              </a:ext>
            </a:extLst>
          </p:cNvPr>
          <p:cNvSpPr/>
          <p:nvPr/>
        </p:nvSpPr>
        <p:spPr>
          <a:xfrm>
            <a:off x="0" y="5376348"/>
            <a:ext cx="563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https://tools.ietf.org/html/draft-ietf-httpbis-rfc6265bis-03</a:t>
            </a:r>
          </a:p>
        </p:txBody>
      </p:sp>
    </p:spTree>
    <p:extLst>
      <p:ext uri="{BB962C8B-B14F-4D97-AF65-F5344CB8AC3E}">
        <p14:creationId xmlns:p14="http://schemas.microsoft.com/office/powerpoint/2010/main" val="255391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9A44-FDB3-4B40-B416-7763A824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V4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D0195-2DE8-CF48-94B9-16A7373F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API access control security </a:t>
            </a:r>
          </a:p>
          <a:p>
            <a:r>
              <a:rPr lang="en-US" dirty="0"/>
              <a:t>Covers serverless and cloud access control (”server-side” is gone)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623E5-A5A3-497B-9004-D8768029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4175760"/>
            <a:ext cx="106203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3269-B849-41D1-AF6D-26F934C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 Grossman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57796-87F7-8348-8FF9-A1BBA3E44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478281"/>
            <a:ext cx="617728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Over 10 years of IT Security, IT Risk and development experience</a:t>
            </a:r>
          </a:p>
          <a:p>
            <a:endParaRPr lang="en-US" sz="2800" dirty="0"/>
          </a:p>
          <a:p>
            <a:r>
              <a:rPr lang="en-US" sz="2800" dirty="0"/>
              <a:t>Application Security Consultant and Head of Security Services for AppSec Labs</a:t>
            </a:r>
          </a:p>
          <a:p>
            <a:endParaRPr lang="en-US" sz="2800" dirty="0"/>
          </a:p>
          <a:p>
            <a:r>
              <a:rPr lang="en-US" sz="2800" dirty="0"/>
              <a:t>Consulting for clients internationally and locally</a:t>
            </a:r>
          </a:p>
        </p:txBody>
      </p:sp>
      <p:pic>
        <p:nvPicPr>
          <p:cNvPr id="1026" name="Picture 2" descr="Image result for appsec labs">
            <a:extLst>
              <a:ext uri="{FF2B5EF4-FFF2-40B4-BE49-F238E27FC236}">
                <a16:creationId xmlns:a16="http://schemas.microsoft.com/office/drawing/2014/main" id="{47117D92-AF11-4E63-B74F-70906BA7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31" y="1993901"/>
            <a:ext cx="4590303" cy="149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612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3EB3-1E09-4E18-BB63-825003E6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58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V5 Validation, Sanitization, and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A67C-EECC-4439-80A2-2D13188C8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Major revamp</a:t>
            </a:r>
          </a:p>
          <a:p>
            <a:r>
              <a:rPr lang="en-US" dirty="0"/>
              <a:t>Divided into easy to consume sections </a:t>
            </a:r>
          </a:p>
          <a:p>
            <a:pPr lvl="1"/>
            <a:r>
              <a:rPr lang="en-US" dirty="0"/>
              <a:t>Standardized Input and Output Pipelines</a:t>
            </a:r>
          </a:p>
          <a:p>
            <a:pPr lvl="1"/>
            <a:r>
              <a:rPr lang="en-US" dirty="0"/>
              <a:t>Input validation for modern applications and APIs</a:t>
            </a:r>
          </a:p>
          <a:p>
            <a:pPr lvl="1"/>
            <a:r>
              <a:rPr lang="en-US" dirty="0"/>
              <a:t>Output encoding is the </a:t>
            </a:r>
            <a:r>
              <a:rPr lang="en-US" strike="sngStrike" dirty="0"/>
              <a:t>new</a:t>
            </a:r>
            <a:r>
              <a:rPr lang="en-US" dirty="0"/>
              <a:t> old hotness</a:t>
            </a:r>
          </a:p>
          <a:p>
            <a:pPr lvl="1"/>
            <a:r>
              <a:rPr lang="en-US" dirty="0"/>
              <a:t>Injection prevention (including XXE and XML attacks)</a:t>
            </a:r>
          </a:p>
          <a:p>
            <a:pPr lvl="1"/>
            <a:r>
              <a:rPr lang="en-US" dirty="0"/>
              <a:t>SSRF </a:t>
            </a:r>
            <a:r>
              <a:rPr lang="en-US" b="1" dirty="0"/>
              <a:t>is </a:t>
            </a:r>
            <a:r>
              <a:rPr lang="en-US" dirty="0"/>
              <a:t>the new hotness</a:t>
            </a:r>
          </a:p>
          <a:p>
            <a:pPr lvl="1"/>
            <a:r>
              <a:rPr lang="en-US" dirty="0"/>
              <a:t>Deserialization</a:t>
            </a:r>
            <a:r>
              <a:rPr lang="en-US" b="1" dirty="0"/>
              <a:t> is </a:t>
            </a:r>
            <a:r>
              <a:rPr lang="en-US" dirty="0"/>
              <a:t>the new hotness</a:t>
            </a:r>
          </a:p>
        </p:txBody>
      </p:sp>
    </p:spTree>
    <p:extLst>
      <p:ext uri="{BB962C8B-B14F-4D97-AF65-F5344CB8AC3E}">
        <p14:creationId xmlns:p14="http://schemas.microsoft.com/office/powerpoint/2010/main" val="426741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632D-DDBF-2448-83B3-F4F6E8CE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V6 Stored Cryptography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3D9EF86-AECD-44D4-985F-C43E6527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4868" y="1382712"/>
            <a:ext cx="5402263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642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632D-DDBF-2448-83B3-F4F6E8CE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V6 Stored Cryptography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7A77-5BAF-4147-8B3F-7BD293101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classification – only encrypt the things you need</a:t>
            </a:r>
          </a:p>
          <a:p>
            <a:r>
              <a:rPr lang="en-US" dirty="0"/>
              <a:t>Algorithm agility</a:t>
            </a:r>
          </a:p>
          <a:p>
            <a:r>
              <a:rPr lang="en-US" dirty="0"/>
              <a:t>Random values</a:t>
            </a:r>
          </a:p>
          <a:p>
            <a:r>
              <a:rPr lang="en-US" dirty="0"/>
              <a:t>Secret management (i.e. HSMs, TPMs, OS key stores)</a:t>
            </a:r>
          </a:p>
        </p:txBody>
      </p:sp>
    </p:spTree>
    <p:extLst>
      <p:ext uri="{BB962C8B-B14F-4D97-AF65-F5344CB8AC3E}">
        <p14:creationId xmlns:p14="http://schemas.microsoft.com/office/powerpoint/2010/main" val="1988546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E5B5-5715-D94D-AB67-4B6B894F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V7 Error handling and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D460-7B86-B840-AE2A-79D6CEC00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about reducing the time to detect breaches</a:t>
            </a:r>
          </a:p>
          <a:p>
            <a:r>
              <a:rPr lang="en-US" dirty="0"/>
              <a:t>Don’t log everything, but make it easier to detect breaches</a:t>
            </a:r>
          </a:p>
          <a:p>
            <a:r>
              <a:rPr lang="en-US" dirty="0"/>
              <a:t>Log protection</a:t>
            </a:r>
          </a:p>
          <a:p>
            <a:r>
              <a:rPr lang="en-US" dirty="0"/>
              <a:t>User friendly error handling improvements </a:t>
            </a:r>
          </a:p>
        </p:txBody>
      </p:sp>
    </p:spTree>
    <p:extLst>
      <p:ext uri="{BB962C8B-B14F-4D97-AF65-F5344CB8AC3E}">
        <p14:creationId xmlns:p14="http://schemas.microsoft.com/office/powerpoint/2010/main" val="3565768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EC75-C7E7-B44F-9FEF-45039106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V8 Data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27572-8770-A043-AC19-FA9C38003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Protecting the most important data assets</a:t>
            </a:r>
          </a:p>
          <a:p>
            <a:r>
              <a:rPr lang="en-US" dirty="0"/>
              <a:t>Sensitive Private Data Protection</a:t>
            </a:r>
          </a:p>
          <a:p>
            <a:pPr lvl="1"/>
            <a:r>
              <a:rPr lang="en-US" dirty="0"/>
              <a:t>Covers many technical requirements for GDPR and other privacy laws</a:t>
            </a:r>
          </a:p>
          <a:p>
            <a:r>
              <a:rPr lang="en-US" dirty="0"/>
              <a:t>Client side protection (HTML 5 local storage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9221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EC75-C7E7-B44F-9FEF-45039106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V8 Data 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8BE30-32D3-4407-AAE2-A631EC6A0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3"/>
          <a:stretch/>
        </p:blipFill>
        <p:spPr>
          <a:xfrm>
            <a:off x="492407" y="1578427"/>
            <a:ext cx="11057790" cy="718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C7F659-BE25-48E0-ABF9-BE9CF2101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07" y="2440210"/>
            <a:ext cx="10904936" cy="1977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F19A-F2A3-45E5-BDBC-7990E5E5B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07" y="4603298"/>
            <a:ext cx="10765538" cy="10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1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E9B9-5241-4843-B2B4-F5E75738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V9 Communications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B383F-1209-4CCF-B1D1-C993D4A6E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Now </a:t>
            </a:r>
            <a:r>
              <a:rPr lang="en-US" dirty="0" err="1"/>
              <a:t>DevSecOps</a:t>
            </a:r>
            <a:r>
              <a:rPr lang="en-US" dirty="0"/>
              <a:t> friendly</a:t>
            </a:r>
          </a:p>
          <a:p>
            <a:pPr lvl="1"/>
            <a:r>
              <a:rPr lang="en-US" dirty="0"/>
              <a:t>No more building a secure chain / path … what does that even mean?</a:t>
            </a:r>
          </a:p>
          <a:p>
            <a:pPr lvl="1"/>
            <a:endParaRPr lang="en-US" dirty="0"/>
          </a:p>
          <a:p>
            <a:r>
              <a:rPr lang="en-US" dirty="0"/>
              <a:t>Easier to comply … automatically</a:t>
            </a:r>
          </a:p>
          <a:p>
            <a:r>
              <a:rPr lang="en-US" dirty="0"/>
              <a:t>TLS all the things</a:t>
            </a:r>
          </a:p>
          <a:p>
            <a:r>
              <a:rPr lang="en-US" dirty="0"/>
              <a:t>Use modern configuration builders</a:t>
            </a:r>
          </a:p>
          <a:p>
            <a:r>
              <a:rPr lang="en-US" dirty="0"/>
              <a:t>Use the verification tools you use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31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E2A8-511A-4B93-976D-2A02BBF0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467405"/>
            <a:ext cx="115919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5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0941-4527-43AA-8F91-9932601B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V10 Malicious Code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171E2-80FC-44BD-8F62-F376131D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1243012"/>
            <a:ext cx="47529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713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0941-4527-43AA-8F91-9932601B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V10 Malicious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3F35-2C9D-43C1-AEB2-A7741064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Major update to this section to cover more than just time bombs and Easter eggs</a:t>
            </a:r>
          </a:p>
          <a:p>
            <a:pPr lvl="1"/>
            <a:r>
              <a:rPr lang="en-US" dirty="0"/>
              <a:t>Detect malicious code introduction </a:t>
            </a:r>
          </a:p>
          <a:p>
            <a:pPr lvl="1"/>
            <a:r>
              <a:rPr lang="en-US" dirty="0"/>
              <a:t>Continuous detection through building</a:t>
            </a:r>
          </a:p>
          <a:p>
            <a:pPr lvl="1"/>
            <a:r>
              <a:rPr lang="en-US" dirty="0"/>
              <a:t>Privacy invading libraries</a:t>
            </a:r>
          </a:p>
          <a:p>
            <a:pPr lvl="1"/>
            <a:r>
              <a:rPr lang="en-US" dirty="0"/>
              <a:t>Malicious business logic, such as salami attacks</a:t>
            </a:r>
          </a:p>
          <a:p>
            <a:pPr lvl="1"/>
            <a:r>
              <a:rPr lang="en-US" dirty="0"/>
              <a:t>Privacy invading permissions (camera, location, microphone, contacts, etc)</a:t>
            </a:r>
          </a:p>
          <a:p>
            <a:endParaRPr lang="en-US" dirty="0"/>
          </a:p>
          <a:p>
            <a:r>
              <a:rPr lang="en-US" dirty="0"/>
              <a:t>Mostly Level 3 except the Application Integrity Controls</a:t>
            </a:r>
          </a:p>
        </p:txBody>
      </p:sp>
    </p:spTree>
    <p:extLst>
      <p:ext uri="{BB962C8B-B14F-4D97-AF65-F5344CB8AC3E}">
        <p14:creationId xmlns:p14="http://schemas.microsoft.com/office/powerpoint/2010/main" val="410732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3269-B849-41D1-AF6D-26F934C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 Grossman </a:t>
            </a:r>
          </a:p>
        </p:txBody>
      </p:sp>
      <p:pic>
        <p:nvPicPr>
          <p:cNvPr id="7" name="Picture 2" descr="https://www.owasp.org/images/6/67/Owasp_Israel_logo.png">
            <a:extLst>
              <a:ext uri="{FF2B5EF4-FFF2-40B4-BE49-F238E27FC236}">
                <a16:creationId xmlns:a16="http://schemas.microsoft.com/office/drawing/2014/main" id="{DAB10F37-ED1D-41DA-917B-D7BC13161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15"/>
          <a:stretch/>
        </p:blipFill>
        <p:spPr bwMode="auto">
          <a:xfrm>
            <a:off x="919377" y="1417639"/>
            <a:ext cx="3629177" cy="354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94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0941-4527-43AA-8F91-9932601B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V10 Malicious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CDBF4-1D84-483F-8FCA-95841F4C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19274"/>
            <a:ext cx="10500367" cy="16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35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0941-4527-43AA-8F91-9932601B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V10 Malicious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08E9C-AE4F-47D7-B4F6-6D536A2D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22" y="1284514"/>
            <a:ext cx="9751756" cy="449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4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B6A1-5409-4A48-9570-C5D93371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V11 Business Logic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7725-B433-40ED-A135-29F4ADC4D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29985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Key considerations:</a:t>
            </a:r>
          </a:p>
          <a:p>
            <a:pPr lvl="1"/>
            <a:r>
              <a:rPr lang="en-US" dirty="0"/>
              <a:t>Are steps being performed in the right order?</a:t>
            </a:r>
          </a:p>
          <a:p>
            <a:pPr lvl="1"/>
            <a:r>
              <a:rPr lang="en-US" dirty="0"/>
              <a:t>Are inputs within normal limits?</a:t>
            </a:r>
          </a:p>
          <a:p>
            <a:pPr lvl="1"/>
            <a:r>
              <a:rPr lang="en-US" dirty="0"/>
              <a:t>Are steps performed in “human time”? (not fast like an automated tool)</a:t>
            </a:r>
          </a:p>
          <a:p>
            <a:pPr lvl="1"/>
            <a:r>
              <a:rPr lang="en-US" dirty="0"/>
              <a:t>Are anti-automation controls being used</a:t>
            </a:r>
          </a:p>
          <a:p>
            <a:r>
              <a:rPr lang="en-US" dirty="0"/>
              <a:t>Threat model (attack driven design) business logic risks</a:t>
            </a:r>
          </a:p>
          <a:p>
            <a:r>
              <a:rPr lang="en-US" dirty="0"/>
              <a:t>Race conditions that might affect business logic (TOCTOU)</a:t>
            </a:r>
          </a:p>
          <a:p>
            <a:r>
              <a:rPr lang="en-US" dirty="0"/>
              <a:t>Monitoring, alerting, and detection of unusual business logic events</a:t>
            </a:r>
          </a:p>
        </p:txBody>
      </p:sp>
    </p:spTree>
    <p:extLst>
      <p:ext uri="{BB962C8B-B14F-4D97-AF65-F5344CB8AC3E}">
        <p14:creationId xmlns:p14="http://schemas.microsoft.com/office/powerpoint/2010/main" val="3487119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B6A1-5409-4A48-9570-C5D93371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V11 Business Logic 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C0503-C05F-4D83-96BB-92F094D2B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2286000"/>
            <a:ext cx="11212286" cy="11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63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ACEA-FC69-46CA-813D-D6FB3F34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V12 Files and Resources</a:t>
            </a:r>
          </a:p>
        </p:txBody>
      </p:sp>
      <p:pic>
        <p:nvPicPr>
          <p:cNvPr id="2050" name="Picture 2" descr="Image result for filing meme">
            <a:extLst>
              <a:ext uri="{FF2B5EF4-FFF2-40B4-BE49-F238E27FC236}">
                <a16:creationId xmlns:a16="http://schemas.microsoft.com/office/drawing/2014/main" id="{96881425-5D06-4C6D-85B0-2D8739FD0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49" y="1493839"/>
            <a:ext cx="5702169" cy="425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18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ACEA-FC69-46CA-813D-D6FB3F34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V12 Files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339C-1CF9-44BB-9138-25D9106ED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Major revamp</a:t>
            </a:r>
          </a:p>
          <a:p>
            <a:pPr lvl="1"/>
            <a:r>
              <a:rPr lang="en-US" dirty="0"/>
              <a:t>Architecture items moved to architecture</a:t>
            </a:r>
          </a:p>
          <a:p>
            <a:pPr lvl="1"/>
            <a:r>
              <a:rPr lang="en-US" dirty="0"/>
              <a:t>Configuration items moved to configuration </a:t>
            </a:r>
          </a:p>
          <a:p>
            <a:r>
              <a:rPr lang="en-US" dirty="0"/>
              <a:t>Upload - Size and number</a:t>
            </a:r>
          </a:p>
          <a:p>
            <a:r>
              <a:rPr lang="en-US" dirty="0"/>
              <a:t>Contents and integrity</a:t>
            </a:r>
          </a:p>
          <a:p>
            <a:r>
              <a:rPr lang="en-US" dirty="0"/>
              <a:t>Storage, including malicious file detection</a:t>
            </a:r>
          </a:p>
          <a:p>
            <a:r>
              <a:rPr lang="en-US" dirty="0"/>
              <a:t>Execution, including LFI, RFI, and SSRF</a:t>
            </a:r>
          </a:p>
          <a:p>
            <a:r>
              <a:rPr lang="en-US" dirty="0"/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2996879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ACEA-FC69-46CA-813D-D6FB3F34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V12 Files and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AFBCB-F68F-4F26-891F-2FC60C30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1" y="1651364"/>
            <a:ext cx="10972801" cy="29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7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4F60-A25D-4DB0-AF76-AC50FD8A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V13 API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0AC28-2A2E-4CB3-86B5-C76B48F95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Total revamp</a:t>
            </a:r>
          </a:p>
          <a:p>
            <a:endParaRPr lang="en-US" dirty="0"/>
          </a:p>
          <a:p>
            <a:r>
              <a:rPr lang="en-US" dirty="0"/>
              <a:t>General controls include common sense API controls</a:t>
            </a:r>
          </a:p>
          <a:p>
            <a:pPr lvl="1"/>
            <a:r>
              <a:rPr lang="en-US" dirty="0"/>
              <a:t>Must be read in conjunction with authentication, authorization and session management</a:t>
            </a:r>
          </a:p>
          <a:p>
            <a:r>
              <a:rPr lang="en-US" dirty="0"/>
              <a:t>RESTful includes schema validation, CORS and origin attacks</a:t>
            </a:r>
          </a:p>
          <a:p>
            <a:r>
              <a:rPr lang="en-US" dirty="0"/>
              <a:t>SOAP – fewer more impactful items, far clearer, and not obfuscated </a:t>
            </a:r>
          </a:p>
          <a:p>
            <a:r>
              <a:rPr lang="en-US" dirty="0" err="1"/>
              <a:t>GraphQL</a:t>
            </a:r>
            <a:r>
              <a:rPr lang="en-US" dirty="0"/>
              <a:t> and Web Service Data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30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4F60-A25D-4DB0-AF76-AC50FD8A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V13 API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D1929-5E85-4D5E-A0AD-27AB546B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2248538"/>
            <a:ext cx="10175631" cy="200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CB59BE-9E7C-4573-909F-C7BC1D0C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84" y="4348338"/>
            <a:ext cx="10023231" cy="8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3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4F60-A25D-4DB0-AF76-AC50FD8A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V13 API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CB397-B623-4B22-AB31-D5E0C0F5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70468"/>
            <a:ext cx="10482943" cy="314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7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3269-B849-41D1-AF6D-26F934C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 Grossman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57796-87F7-8348-8FF9-A1BBA3E44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478281"/>
            <a:ext cx="617728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Co-leader of the OWASP ASVS Project</a:t>
            </a:r>
          </a:p>
          <a:p>
            <a:endParaRPr lang="en-US" sz="2800" dirty="0"/>
          </a:p>
          <a:p>
            <a:r>
              <a:rPr lang="en-US" sz="2800" dirty="0"/>
              <a:t>Major Contributor to the OWASP Top Ten Proactive Controls project</a:t>
            </a:r>
          </a:p>
          <a:p>
            <a:endParaRPr lang="en-US" sz="2800" dirty="0"/>
          </a:p>
          <a:p>
            <a:r>
              <a:rPr lang="en-US" sz="2800" dirty="0"/>
              <a:t>Contributor to the OWASP Top 10 Risks and OWASP </a:t>
            </a:r>
            <a:r>
              <a:rPr lang="en-US" sz="2800" dirty="0" err="1"/>
              <a:t>JuiceShop</a:t>
            </a:r>
            <a:r>
              <a:rPr lang="en-US" sz="2800" dirty="0"/>
              <a:t> projects</a:t>
            </a:r>
          </a:p>
        </p:txBody>
      </p:sp>
      <p:pic>
        <p:nvPicPr>
          <p:cNvPr id="2050" name="Picture 2" descr="Proactive-header.jpg">
            <a:extLst>
              <a:ext uri="{FF2B5EF4-FFF2-40B4-BE49-F238E27FC236}">
                <a16:creationId xmlns:a16="http://schemas.microsoft.com/office/drawing/2014/main" id="{01D42FE7-A20D-4D37-9F38-26CD9D2E7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50"/>
          <a:stretch/>
        </p:blipFill>
        <p:spPr bwMode="auto">
          <a:xfrm>
            <a:off x="8818880" y="1836579"/>
            <a:ext cx="22860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uiceShop Logo.png">
            <a:extLst>
              <a:ext uri="{FF2B5EF4-FFF2-40B4-BE49-F238E27FC236}">
                <a16:creationId xmlns:a16="http://schemas.microsoft.com/office/drawing/2014/main" id="{203357C0-05A2-4015-BCAF-D0F512A0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220" y="3068320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66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058E-8602-4A7D-A2FA-D97476E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V14 Configuration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D96058D-C534-4AA7-B032-5E109B19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15" y="1417639"/>
            <a:ext cx="6852398" cy="42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48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058E-8602-4A7D-A2FA-D97476E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V14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65F3-6B22-49A1-A02E-7F43A4A4B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Major revamp</a:t>
            </a:r>
          </a:p>
          <a:p>
            <a:r>
              <a:rPr lang="en-US" dirty="0"/>
              <a:t>Repeatable, Continuous integration, continuous deployment</a:t>
            </a:r>
          </a:p>
          <a:p>
            <a:r>
              <a:rPr lang="en-US" dirty="0"/>
              <a:t>Support for </a:t>
            </a:r>
            <a:r>
              <a:rPr lang="en-US" dirty="0" err="1"/>
              <a:t>DevSecOps</a:t>
            </a:r>
            <a:r>
              <a:rPr lang="en-US" dirty="0"/>
              <a:t> culture and agile practices</a:t>
            </a:r>
          </a:p>
          <a:p>
            <a:r>
              <a:rPr lang="en-US" dirty="0"/>
              <a:t>Dependency checks mandated</a:t>
            </a:r>
          </a:p>
          <a:p>
            <a:r>
              <a:rPr lang="en-US" dirty="0"/>
              <a:t>HTTP</a:t>
            </a:r>
            <a:r>
              <a:rPr lang="he-IL" dirty="0"/>
              <a:t> </a:t>
            </a:r>
            <a:r>
              <a:rPr lang="en-US" dirty="0"/>
              <a:t>Security Headers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0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058E-8602-4A7D-A2FA-D97476E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V14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202E4-1246-4343-9B87-18AF2933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71" y="1531881"/>
            <a:ext cx="10025743" cy="1451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51CFB-B8C6-47C6-8B9F-5C9B6C383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70" y="3237937"/>
            <a:ext cx="9984443" cy="13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33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058E-8602-4A7D-A2FA-D97476E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ASVS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65F3-6B22-49A1-A02E-7F43A4A4B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sz="3200" dirty="0"/>
              <a:t>Focused on mobile specific issues (client-side and transport security)</a:t>
            </a:r>
          </a:p>
          <a:p>
            <a:pPr>
              <a:defRPr/>
            </a:pPr>
            <a:r>
              <a:rPr lang="en-US" sz="3200" dirty="0"/>
              <a:t>Application server side should be assessed using the main ASVS</a:t>
            </a:r>
          </a:p>
          <a:p>
            <a:pPr>
              <a:defRPr/>
            </a:pPr>
            <a:r>
              <a:rPr lang="en-US" sz="3200" dirty="0"/>
              <a:t>Similar structure to main ASVS</a:t>
            </a:r>
          </a:p>
          <a:p>
            <a:pPr>
              <a:defRPr/>
            </a:pPr>
            <a:r>
              <a:rPr lang="en-US" sz="3200" dirty="0"/>
              <a:t>Different team – the OWASP Mobile Security project</a:t>
            </a:r>
          </a:p>
          <a:p>
            <a:pPr>
              <a:defRPr/>
            </a:pPr>
            <a:r>
              <a:rPr lang="en-US" sz="3200" dirty="0"/>
              <a:t>Very closely linked to the OWASP Mobile Security Testing Guide</a:t>
            </a:r>
          </a:p>
          <a:p>
            <a:pPr>
              <a:defRPr/>
            </a:pPr>
            <a:r>
              <a:rPr lang="en-US" sz="3200" dirty="0"/>
              <a:t>Provides platform independent guidance</a:t>
            </a:r>
          </a:p>
        </p:txBody>
      </p:sp>
    </p:spTree>
    <p:extLst>
      <p:ext uri="{BB962C8B-B14F-4D97-AF65-F5344CB8AC3E}">
        <p14:creationId xmlns:p14="http://schemas.microsoft.com/office/powerpoint/2010/main" val="4172479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E611-4460-8948-B7BC-F2FD6EC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in. How do I use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F36DC-9B34-2F45-A88C-000F7A52E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82F90-C978-4397-8A83-588C7F4A63F3}"/>
              </a:ext>
            </a:extLst>
          </p:cNvPr>
          <p:cNvSpPr txBox="1"/>
          <p:nvPr/>
        </p:nvSpPr>
        <p:spPr>
          <a:xfrm>
            <a:off x="2669680" y="1571481"/>
            <a:ext cx="20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 code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56FBE-CA9A-4288-AD53-192FCE1D80B6}"/>
              </a:ext>
            </a:extLst>
          </p:cNvPr>
          <p:cNvSpPr txBox="1"/>
          <p:nvPr/>
        </p:nvSpPr>
        <p:spPr>
          <a:xfrm>
            <a:off x="3065614" y="2275278"/>
            <a:ext cx="223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Peer coding checklists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E6783-065E-44BD-8F2A-CDF13AF02E47}"/>
              </a:ext>
            </a:extLst>
          </p:cNvPr>
          <p:cNvSpPr txBox="1"/>
          <p:nvPr/>
        </p:nvSpPr>
        <p:spPr>
          <a:xfrm>
            <a:off x="9145532" y="2532544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 reviews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54639-05E5-4439-AE58-3587BDB66025}"/>
              </a:ext>
            </a:extLst>
          </p:cNvPr>
          <p:cNvSpPr txBox="1"/>
          <p:nvPr/>
        </p:nvSpPr>
        <p:spPr>
          <a:xfrm>
            <a:off x="6554732" y="2590597"/>
            <a:ext cx="12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BB029-7CCA-4205-AEB8-87EDFF84EA21}"/>
              </a:ext>
            </a:extLst>
          </p:cNvPr>
          <p:cNvSpPr txBox="1"/>
          <p:nvPr/>
        </p:nvSpPr>
        <p:spPr>
          <a:xfrm>
            <a:off x="8917315" y="1940813"/>
            <a:ext cx="190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98B63-FD64-4115-ABBB-31F57DF123B3}"/>
              </a:ext>
            </a:extLst>
          </p:cNvPr>
          <p:cNvSpPr txBox="1"/>
          <p:nvPr/>
        </p:nvSpPr>
        <p:spPr>
          <a:xfrm>
            <a:off x="6241231" y="1756147"/>
            <a:ext cx="213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D541E-8C4E-455F-ADFE-84DA5761FFCA}"/>
              </a:ext>
            </a:extLst>
          </p:cNvPr>
          <p:cNvSpPr txBox="1"/>
          <p:nvPr/>
        </p:nvSpPr>
        <p:spPr>
          <a:xfrm>
            <a:off x="5431473" y="2233302"/>
            <a:ext cx="192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DFD4F-110F-4320-ACEB-9F3A885822EF}"/>
              </a:ext>
            </a:extLst>
          </p:cNvPr>
          <p:cNvSpPr txBox="1"/>
          <p:nvPr/>
        </p:nvSpPr>
        <p:spPr>
          <a:xfrm>
            <a:off x="2542636" y="3589270"/>
            <a:ext cx="197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Consultant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5861F-6337-430A-B325-EC6A18DB4DEF}"/>
              </a:ext>
            </a:extLst>
          </p:cNvPr>
          <p:cNvSpPr txBox="1"/>
          <p:nvPr/>
        </p:nvSpPr>
        <p:spPr>
          <a:xfrm>
            <a:off x="3149090" y="2852139"/>
            <a:ext cx="237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DevSecOps</a:t>
            </a:r>
            <a:r>
              <a:rPr lang="en-US" dirty="0"/>
              <a:t> automation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E2F95-F4A5-4000-B679-2B1FD1E36980}"/>
              </a:ext>
            </a:extLst>
          </p:cNvPr>
          <p:cNvSpPr txBox="1"/>
          <p:nvPr/>
        </p:nvSpPr>
        <p:spPr>
          <a:xfrm>
            <a:off x="5205207" y="3713406"/>
            <a:ext cx="168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Benchmark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AF847-C8EA-489F-8677-B0E8BF6EA24E}"/>
              </a:ext>
            </a:extLst>
          </p:cNvPr>
          <p:cNvSpPr txBox="1"/>
          <p:nvPr/>
        </p:nvSpPr>
        <p:spPr>
          <a:xfrm>
            <a:off x="7230315" y="3152001"/>
            <a:ext cx="231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Vulnerability programs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3174A-21C6-4B93-9DE2-EE9B658BBB65}"/>
              </a:ext>
            </a:extLst>
          </p:cNvPr>
          <p:cNvSpPr txBox="1"/>
          <p:nvPr/>
        </p:nvSpPr>
        <p:spPr>
          <a:xfrm>
            <a:off x="7929517" y="3798332"/>
            <a:ext cx="235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 coding checklist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EB6AE1-F880-4530-BB9E-EBAE869ADD64}"/>
              </a:ext>
            </a:extLst>
          </p:cNvPr>
          <p:cNvSpPr txBox="1"/>
          <p:nvPr/>
        </p:nvSpPr>
        <p:spPr>
          <a:xfrm>
            <a:off x="7244704" y="4259997"/>
            <a:ext cx="2198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 checklist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63C1A4-E8A4-434B-9CD6-614B4AAB0D79}"/>
              </a:ext>
            </a:extLst>
          </p:cNvPr>
          <p:cNvSpPr txBox="1"/>
          <p:nvPr/>
        </p:nvSpPr>
        <p:spPr>
          <a:xfrm>
            <a:off x="3450020" y="4340326"/>
            <a:ext cx="17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Penetration 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8860B-F39D-405B-B118-CC593D3EF317}"/>
              </a:ext>
            </a:extLst>
          </p:cNvPr>
          <p:cNvSpPr txBox="1"/>
          <p:nvPr/>
        </p:nvSpPr>
        <p:spPr>
          <a:xfrm>
            <a:off x="5530727" y="4737152"/>
            <a:ext cx="225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constraints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FFD201-A9A4-4AA3-A984-41A37968B2C7}"/>
              </a:ext>
            </a:extLst>
          </p:cNvPr>
          <p:cNvSpPr txBox="1"/>
          <p:nvPr/>
        </p:nvSpPr>
        <p:spPr>
          <a:xfrm>
            <a:off x="7628245" y="5101853"/>
            <a:ext cx="382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Non-functional and functional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FAEA35-FB86-4ED5-BB7E-2834B1BBD3DA}"/>
              </a:ext>
            </a:extLst>
          </p:cNvPr>
          <p:cNvSpPr txBox="1"/>
          <p:nvPr/>
        </p:nvSpPr>
        <p:spPr>
          <a:xfrm>
            <a:off x="2360271" y="4886886"/>
            <a:ext cx="262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Planning Sprint Assistance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5A4F2-CD77-45D1-96CE-0CAA287B92BA}"/>
              </a:ext>
            </a:extLst>
          </p:cNvPr>
          <p:cNvSpPr txBox="1"/>
          <p:nvPr/>
        </p:nvSpPr>
        <p:spPr>
          <a:xfrm>
            <a:off x="3673000" y="5442987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Supplier Benchmarking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B984C99F-DEAE-454C-BE3D-0743B5AF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Generally Accepted Security Practices</a:t>
            </a:r>
          </a:p>
        </p:txBody>
      </p:sp>
    </p:spTree>
    <p:extLst>
      <p:ext uri="{BB962C8B-B14F-4D97-AF65-F5344CB8AC3E}">
        <p14:creationId xmlns:p14="http://schemas.microsoft.com/office/powerpoint/2010/main" val="318331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3D0F-DF28-4229-8309-BA530B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F696-BA07-45D4-9D01-F0982778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Use it as is or fork it</a:t>
            </a:r>
          </a:p>
          <a:p>
            <a:endParaRPr lang="en-US" dirty="0"/>
          </a:p>
          <a:p>
            <a:r>
              <a:rPr lang="en-US" dirty="0"/>
              <a:t>Level 1 – entry level, penetration testing</a:t>
            </a:r>
          </a:p>
          <a:p>
            <a:r>
              <a:rPr lang="en-US" dirty="0"/>
              <a:t>Level 2 – most apps</a:t>
            </a:r>
          </a:p>
          <a:p>
            <a:r>
              <a:rPr lang="en-US" dirty="0"/>
              <a:t>Level 3 – apps that can kill you or run the world economy</a:t>
            </a:r>
          </a:p>
          <a:p>
            <a:endParaRPr lang="en-US" dirty="0"/>
          </a:p>
          <a:p>
            <a:r>
              <a:rPr lang="en-US" dirty="0"/>
              <a:t>Deep standards have no bounds</a:t>
            </a:r>
          </a:p>
        </p:txBody>
      </p:sp>
    </p:spTree>
    <p:extLst>
      <p:ext uri="{BB962C8B-B14F-4D97-AF65-F5344CB8AC3E}">
        <p14:creationId xmlns:p14="http://schemas.microsoft.com/office/powerpoint/2010/main" val="235148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A052-EC24-CE47-820F-8FDBA7A6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C799-6D53-0C41-B141-9A2AE19BB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Grab a copy today and start to migrate from earlier versions and T10</a:t>
            </a:r>
          </a:p>
          <a:p>
            <a:endParaRPr lang="en-US" dirty="0"/>
          </a:p>
          <a:p>
            <a:r>
              <a:rPr lang="en-US" dirty="0"/>
              <a:t>We need translations. Please join the #project-</a:t>
            </a:r>
            <a:r>
              <a:rPr lang="en-US" dirty="0" err="1"/>
              <a:t>asvs</a:t>
            </a:r>
            <a:r>
              <a:rPr lang="en-US" dirty="0"/>
              <a:t> channel on OWASP Slack</a:t>
            </a:r>
          </a:p>
          <a:p>
            <a:endParaRPr lang="en-US" dirty="0"/>
          </a:p>
          <a:p>
            <a:r>
              <a:rPr lang="en-US" dirty="0"/>
              <a:t>We need case studies! If you use ASVS, we’d love to hear from you!</a:t>
            </a:r>
          </a:p>
          <a:p>
            <a:endParaRPr lang="en-US" dirty="0"/>
          </a:p>
          <a:p>
            <a:r>
              <a:rPr lang="en-US" dirty="0"/>
              <a:t>Create issues or pull requests if you identify issues</a:t>
            </a:r>
          </a:p>
        </p:txBody>
      </p:sp>
    </p:spTree>
    <p:extLst>
      <p:ext uri="{BB962C8B-B14F-4D97-AF65-F5344CB8AC3E}">
        <p14:creationId xmlns:p14="http://schemas.microsoft.com/office/powerpoint/2010/main" val="2873399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EFAB-D61E-4F0E-B55C-B11DE4E5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can I get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1F75-05F8-4872-86BB-9C8368D3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ASVS 4.0.1 Final is available now! </a:t>
            </a:r>
          </a:p>
          <a:p>
            <a:endParaRPr lang="en-US" dirty="0"/>
          </a:p>
          <a:p>
            <a:r>
              <a:rPr lang="en-US" dirty="0"/>
              <a:t>OWASP Wiki – Word, PDFs, CSVs, and Hot Linkable markdown</a:t>
            </a:r>
          </a:p>
          <a:p>
            <a:r>
              <a:rPr lang="en-US" dirty="0"/>
              <a:t>GitHub – Most Recent Static Version is in the 4.0.1 branch</a:t>
            </a:r>
          </a:p>
          <a:p>
            <a:r>
              <a:rPr lang="en-US" dirty="0"/>
              <a:t>GitHub – Development Version is in the master branch</a:t>
            </a:r>
          </a:p>
          <a:p>
            <a:endParaRPr lang="en-US" dirty="0"/>
          </a:p>
          <a:p>
            <a:r>
              <a:rPr lang="en-US" dirty="0"/>
              <a:t>You can also get the base version of this presentation so you can give this to your local chapter, school, college, or workplace! (Thanks again to Andrew van der Stock!)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43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904BCF-B17A-4F07-A3AC-C19F7819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EC897-72B7-4338-BB2E-E9511C1A9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josh.grossman@owasp.org</a:t>
            </a:r>
            <a:r>
              <a:rPr lang="en-US" dirty="0"/>
              <a:t> (ASVS) | </a:t>
            </a:r>
            <a:r>
              <a:rPr lang="en-US" dirty="0">
                <a:hlinkClick r:id="rId3"/>
              </a:rPr>
              <a:t>josh@appsec-labs.com</a:t>
            </a:r>
            <a:r>
              <a:rPr lang="en-US" dirty="0"/>
              <a:t> ($</a:t>
            </a:r>
            <a:r>
              <a:rPr lang="en-US" dirty="0" err="1"/>
              <a:t>dayjob</a:t>
            </a:r>
            <a:r>
              <a:rPr lang="en-US" dirty="0"/>
              <a:t>)</a:t>
            </a:r>
          </a:p>
          <a:p>
            <a:r>
              <a:rPr lang="en-US" dirty="0"/>
              <a:t>@</a:t>
            </a:r>
            <a:r>
              <a:rPr lang="en-US" dirty="0" err="1"/>
              <a:t>joshcgrossman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80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FC4B-8ACF-834D-BFD8-D4D3EE73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ASVS?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E998-4507-504D-88F1-2DCAD4A1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Designed to be an actual application security standard</a:t>
            </a:r>
          </a:p>
          <a:p>
            <a:r>
              <a:rPr lang="en-US" dirty="0"/>
              <a:t>Set of leading practices </a:t>
            </a:r>
          </a:p>
          <a:p>
            <a:r>
              <a:rPr lang="en-US" dirty="0"/>
              <a:t>Community and Industry Driven</a:t>
            </a:r>
          </a:p>
          <a:p>
            <a:endParaRPr lang="en-US" dirty="0"/>
          </a:p>
          <a:p>
            <a:r>
              <a:rPr lang="en-US" dirty="0"/>
              <a:t>Completely developed in the open at GitHub</a:t>
            </a:r>
          </a:p>
          <a:p>
            <a:pPr lvl="1"/>
            <a:r>
              <a:rPr lang="en-US" dirty="0"/>
              <a:t>Submit issues! Submit PRs! Translate please!</a:t>
            </a:r>
          </a:p>
        </p:txBody>
      </p:sp>
    </p:spTree>
    <p:extLst>
      <p:ext uri="{BB962C8B-B14F-4D97-AF65-F5344CB8AC3E}">
        <p14:creationId xmlns:p14="http://schemas.microsoft.com/office/powerpoint/2010/main" val="285362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8506-955A-454F-A784-478BE072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C69C-86A3-402B-AE1F-AA5C79C2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Andrew van der Stock, Daniel Cuthbert, Jim </a:t>
            </a:r>
            <a:r>
              <a:rPr lang="en-US" sz="3200" dirty="0" err="1"/>
              <a:t>Manico</a:t>
            </a:r>
            <a:r>
              <a:rPr lang="en-US" sz="3200" dirty="0"/>
              <a:t>, Josh Grossman, Mark Burnett</a:t>
            </a:r>
          </a:p>
          <a:p>
            <a:r>
              <a:rPr lang="en-US" sz="3200" dirty="0"/>
              <a:t>Amazing contributors and reviewers such as Abhay </a:t>
            </a:r>
            <a:r>
              <a:rPr lang="en-US" sz="3200" dirty="0" err="1"/>
              <a:t>Bhargarv</a:t>
            </a:r>
            <a:r>
              <a:rPr lang="en-US" sz="3200" dirty="0"/>
              <a:t>, </a:t>
            </a:r>
            <a:r>
              <a:rPr lang="en-US" sz="3200" dirty="0" err="1"/>
              <a:t>Elar</a:t>
            </a:r>
            <a:r>
              <a:rPr lang="en-US" sz="3200" dirty="0"/>
              <a:t> Lang, </a:t>
            </a:r>
            <a:r>
              <a:rPr lang="en-US" sz="3200" dirty="0" err="1"/>
              <a:t>ossie</a:t>
            </a:r>
            <a:r>
              <a:rPr lang="en-US" sz="3200" dirty="0"/>
              <a:t>-git, Ron Perris, </a:t>
            </a:r>
            <a:r>
              <a:rPr lang="en-US" sz="3200" dirty="0" err="1"/>
              <a:t>Tonimir</a:t>
            </a:r>
            <a:r>
              <a:rPr lang="en-US" sz="3200" dirty="0"/>
              <a:t> </a:t>
            </a:r>
            <a:r>
              <a:rPr lang="en-US" sz="3200" dirty="0" err="1"/>
              <a:t>Kisasondi</a:t>
            </a:r>
            <a:r>
              <a:rPr lang="en-US" sz="3200" dirty="0"/>
              <a:t>, </a:t>
            </a:r>
            <a:r>
              <a:rPr lang="en-US" sz="3200" dirty="0" err="1"/>
              <a:t>Serg</a:t>
            </a:r>
            <a:r>
              <a:rPr lang="en-US" sz="3200" dirty="0"/>
              <a:t> </a:t>
            </a:r>
            <a:r>
              <a:rPr lang="en-US" sz="3200" dirty="0" err="1"/>
              <a:t>Belokamen</a:t>
            </a:r>
            <a:r>
              <a:rPr lang="en-US" sz="3200" dirty="0"/>
              <a:t>, Jason </a:t>
            </a:r>
            <a:r>
              <a:rPr lang="en-US" sz="3200" dirty="0" err="1"/>
              <a:t>Axley</a:t>
            </a:r>
            <a:r>
              <a:rPr lang="en-US" sz="3200" dirty="0"/>
              <a:t>, and Adam Caudill</a:t>
            </a:r>
          </a:p>
          <a:p>
            <a:endParaRPr lang="en-US" sz="3200" dirty="0"/>
          </a:p>
          <a:p>
            <a:r>
              <a:rPr lang="en-US" sz="3200" dirty="0"/>
              <a:t>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CE6DD-545E-4617-BCD5-4C6E177C6853}"/>
              </a:ext>
            </a:extLst>
          </p:cNvPr>
          <p:cNvSpPr txBox="1"/>
          <p:nvPr/>
        </p:nvSpPr>
        <p:spPr>
          <a:xfrm>
            <a:off x="3287485" y="6389915"/>
            <a:ext cx="711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Thanks to Andrew van der Stock for the slides that I based this deck on </a:t>
            </a:r>
            <a:r>
              <a:rPr lang="en-GB" b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A683-E9EC-BA44-8C18-B89F46BE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new?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550B7-3F7C-E649-865B-6F677659F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9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F04E-F6E5-674C-8531-647E92CA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6E164-A3D0-3B4F-994D-BD880BD1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Now completely written in Markdown </a:t>
            </a:r>
          </a:p>
          <a:p>
            <a:pPr lvl="1"/>
            <a:r>
              <a:rPr lang="en-US" dirty="0"/>
              <a:t>Uses MASVS script and CSV generation</a:t>
            </a:r>
          </a:p>
          <a:p>
            <a:pPr lvl="1"/>
            <a:r>
              <a:rPr lang="en-US" dirty="0"/>
              <a:t>Easy to translate</a:t>
            </a:r>
          </a:p>
          <a:p>
            <a:pPr lvl="1"/>
            <a:r>
              <a:rPr lang="en-US" dirty="0"/>
              <a:t>Easy to determine what changed, when, by whom, and why</a:t>
            </a:r>
          </a:p>
          <a:p>
            <a:r>
              <a:rPr lang="en-US" dirty="0"/>
              <a:t>NIST 800-63b compliance</a:t>
            </a:r>
          </a:p>
          <a:p>
            <a:r>
              <a:rPr lang="en-US" dirty="0"/>
              <a:t>IoT ASVS Preview Chapter</a:t>
            </a:r>
          </a:p>
        </p:txBody>
      </p:sp>
    </p:spTree>
    <p:extLst>
      <p:ext uri="{BB962C8B-B14F-4D97-AF65-F5344CB8AC3E}">
        <p14:creationId xmlns:p14="http://schemas.microsoft.com/office/powerpoint/2010/main" val="395188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3630</TotalTime>
  <Words>1980</Words>
  <Application>Microsoft Office PowerPoint</Application>
  <PresentationFormat>Widescreen</PresentationFormat>
  <Paragraphs>390</Paragraphs>
  <Slides>59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fakt-web</vt:lpstr>
      <vt:lpstr>Roboto Mono</vt:lpstr>
      <vt:lpstr>Office Theme</vt:lpstr>
      <vt:lpstr>Application Security Verification Standard 4.0</vt:lpstr>
      <vt:lpstr>PowerPoint Presentation</vt:lpstr>
      <vt:lpstr>Josh Grossman </vt:lpstr>
      <vt:lpstr>Josh Grossman </vt:lpstr>
      <vt:lpstr>Josh Grossman </vt:lpstr>
      <vt:lpstr>What is the ASVS?</vt:lpstr>
      <vt:lpstr>Who is involved?</vt:lpstr>
      <vt:lpstr>So what’s new?</vt:lpstr>
      <vt:lpstr>What’s new</vt:lpstr>
      <vt:lpstr>Modern web applications</vt:lpstr>
      <vt:lpstr>CWE all the things</vt:lpstr>
      <vt:lpstr>Mappings!</vt:lpstr>
      <vt:lpstr>What’s changed</vt:lpstr>
      <vt:lpstr>L1 is the new minimum</vt:lpstr>
      <vt:lpstr>PCI DSS 6.5.x</vt:lpstr>
      <vt:lpstr>What’s gone</vt:lpstr>
      <vt:lpstr>PowerPoint Presentation</vt:lpstr>
      <vt:lpstr>Detailed Changes</vt:lpstr>
      <vt:lpstr>V1 Architecture</vt:lpstr>
      <vt:lpstr>V1 Architecture</vt:lpstr>
      <vt:lpstr>V2 Authentication</vt:lpstr>
      <vt:lpstr>V2 Authentication</vt:lpstr>
      <vt:lpstr>V2 Authentication</vt:lpstr>
      <vt:lpstr>V2 Authentication</vt:lpstr>
      <vt:lpstr>V3 Session Management</vt:lpstr>
      <vt:lpstr>V3 Session Management</vt:lpstr>
      <vt:lpstr>V3 Session Management</vt:lpstr>
      <vt:lpstr>V3 Session Management</vt:lpstr>
      <vt:lpstr>V4 Access Control</vt:lpstr>
      <vt:lpstr>V5 Validation, Sanitization, and Encoding</vt:lpstr>
      <vt:lpstr>V6 Stored Cryptography </vt:lpstr>
      <vt:lpstr>V6 Stored Cryptography </vt:lpstr>
      <vt:lpstr>V7 Error handling and Logging</vt:lpstr>
      <vt:lpstr>V8 Data Protection</vt:lpstr>
      <vt:lpstr>V8 Data Protection</vt:lpstr>
      <vt:lpstr>V9 Communications Security</vt:lpstr>
      <vt:lpstr>PowerPoint Presentation</vt:lpstr>
      <vt:lpstr>V10 Malicious Code</vt:lpstr>
      <vt:lpstr>V10 Malicious Code</vt:lpstr>
      <vt:lpstr>V10 Malicious Code</vt:lpstr>
      <vt:lpstr>V10 Malicious Code</vt:lpstr>
      <vt:lpstr>V11 Business Logic Verification</vt:lpstr>
      <vt:lpstr>V11 Business Logic Verification</vt:lpstr>
      <vt:lpstr>V12 Files and Resources</vt:lpstr>
      <vt:lpstr>V12 Files and Resources</vt:lpstr>
      <vt:lpstr>V12 Files and Resources</vt:lpstr>
      <vt:lpstr>V13 API Security</vt:lpstr>
      <vt:lpstr>V13 API Security</vt:lpstr>
      <vt:lpstr>V13 API Security</vt:lpstr>
      <vt:lpstr>V14 Configuration</vt:lpstr>
      <vt:lpstr>V14 Configuration</vt:lpstr>
      <vt:lpstr>V14 Configuration</vt:lpstr>
      <vt:lpstr>Mobile ASVS</vt:lpstr>
      <vt:lpstr>I’m in. How do I use it?</vt:lpstr>
      <vt:lpstr>Generally Accepted Security Practices</vt:lpstr>
      <vt:lpstr>How do I use it?</vt:lpstr>
      <vt:lpstr>How to get involved</vt:lpstr>
      <vt:lpstr>When can I get it?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Security Verification Standard 4.0</dc:title>
  <dc:creator>Andrew van der Stock</dc:creator>
  <cp:lastModifiedBy>Josh Grossman</cp:lastModifiedBy>
  <cp:revision>74</cp:revision>
  <dcterms:created xsi:type="dcterms:W3CDTF">2019-02-23T10:31:55Z</dcterms:created>
  <dcterms:modified xsi:type="dcterms:W3CDTF">2019-09-04T16:13:30Z</dcterms:modified>
</cp:coreProperties>
</file>